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9" r:id="rId15"/>
    <p:sldId id="280" r:id="rId16"/>
    <p:sldId id="281" r:id="rId17"/>
    <p:sldId id="282" r:id="rId18"/>
    <p:sldId id="283" r:id="rId19"/>
    <p:sldId id="269" r:id="rId20"/>
    <p:sldId id="270" r:id="rId21"/>
  </p:sldIdLst>
  <p:sldSz cx="9144000" cy="5143500" type="screen16x9"/>
  <p:notesSz cx="6858000" cy="9144000"/>
  <p:embeddedFontLst>
    <p:embeddedFont>
      <p:font typeface="Arial Black" panose="020B0A04020102020204" pitchFamily="34" charset="0"/>
      <p:bold r:id="rId23"/>
    </p:embeddedFont>
    <p:embeddedFont>
      <p:font typeface="Fira Sans Extra Condensed" panose="020B0604020202020204" charset="0"/>
      <p:regular r:id="rId24"/>
      <p:bold r:id="rId25"/>
      <p:italic r:id="rId26"/>
      <p:boldItalic r:id="rId27"/>
    </p:embeddedFont>
    <p:embeddedFont>
      <p:font typeface="Hind Vadodara" panose="020B0604020202020204" charset="0"/>
      <p:regular r:id="rId28"/>
      <p:bold r:id="rId29"/>
    </p:embeddedFont>
    <p:embeddedFont>
      <p:font typeface="Ubuntu"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5" autoAdjust="0"/>
    <p:restoredTop sz="94660"/>
  </p:normalViewPr>
  <p:slideViewPr>
    <p:cSldViewPr snapToGrid="0">
      <p:cViewPr varScale="1">
        <p:scale>
          <a:sx n="90" d="100"/>
          <a:sy n="90" d="100"/>
        </p:scale>
        <p:origin x="7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5d53475c46_5_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5d53475c46_5_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d88737d95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d88737d95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d89779e35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d89779e35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d88737d95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d88737d95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d88737d956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d88737d956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d88737d956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d88737d956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d88737d956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d88737d956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55d2cabac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55d2cabac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55d2cabac8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55d2cabac8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d88737d9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d88737d9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d53475c4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d53475c4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d88737d956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d88737d956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55e1ed11e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55e1ed11e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d88737d956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d88737d956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d88737d956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d88737d956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OPENING"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946600" y="864625"/>
            <a:ext cx="30639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6000"/>
              <a:buNone/>
              <a:defRPr sz="6000"/>
            </a:lvl1pPr>
            <a:lvl2pPr lvl="1" algn="r">
              <a:spcBef>
                <a:spcPts val="0"/>
              </a:spcBef>
              <a:spcAft>
                <a:spcPts val="0"/>
              </a:spcAft>
              <a:buClr>
                <a:srgbClr val="0B139E"/>
              </a:buClr>
              <a:buSzPts val="5200"/>
              <a:buNone/>
              <a:defRPr sz="5200">
                <a:solidFill>
                  <a:srgbClr val="0B139E"/>
                </a:solidFill>
              </a:defRPr>
            </a:lvl2pPr>
            <a:lvl3pPr lvl="2" algn="r">
              <a:spcBef>
                <a:spcPts val="0"/>
              </a:spcBef>
              <a:spcAft>
                <a:spcPts val="0"/>
              </a:spcAft>
              <a:buClr>
                <a:srgbClr val="0B139E"/>
              </a:buClr>
              <a:buSzPts val="5200"/>
              <a:buNone/>
              <a:defRPr sz="5200">
                <a:solidFill>
                  <a:srgbClr val="0B139E"/>
                </a:solidFill>
              </a:defRPr>
            </a:lvl3pPr>
            <a:lvl4pPr lvl="3" algn="r">
              <a:spcBef>
                <a:spcPts val="0"/>
              </a:spcBef>
              <a:spcAft>
                <a:spcPts val="0"/>
              </a:spcAft>
              <a:buClr>
                <a:srgbClr val="0B139E"/>
              </a:buClr>
              <a:buSzPts val="5200"/>
              <a:buNone/>
              <a:defRPr sz="5200">
                <a:solidFill>
                  <a:srgbClr val="0B139E"/>
                </a:solidFill>
              </a:defRPr>
            </a:lvl4pPr>
            <a:lvl5pPr lvl="4" algn="r">
              <a:spcBef>
                <a:spcPts val="0"/>
              </a:spcBef>
              <a:spcAft>
                <a:spcPts val="0"/>
              </a:spcAft>
              <a:buClr>
                <a:srgbClr val="0B139E"/>
              </a:buClr>
              <a:buSzPts val="5200"/>
              <a:buNone/>
              <a:defRPr sz="5200">
                <a:solidFill>
                  <a:srgbClr val="0B139E"/>
                </a:solidFill>
              </a:defRPr>
            </a:lvl5pPr>
            <a:lvl6pPr lvl="5" algn="r">
              <a:spcBef>
                <a:spcPts val="0"/>
              </a:spcBef>
              <a:spcAft>
                <a:spcPts val="0"/>
              </a:spcAft>
              <a:buClr>
                <a:srgbClr val="0B139E"/>
              </a:buClr>
              <a:buSzPts val="5200"/>
              <a:buNone/>
              <a:defRPr sz="5200">
                <a:solidFill>
                  <a:srgbClr val="0B139E"/>
                </a:solidFill>
              </a:defRPr>
            </a:lvl6pPr>
            <a:lvl7pPr lvl="6" algn="r">
              <a:spcBef>
                <a:spcPts val="0"/>
              </a:spcBef>
              <a:spcAft>
                <a:spcPts val="0"/>
              </a:spcAft>
              <a:buClr>
                <a:srgbClr val="0B139E"/>
              </a:buClr>
              <a:buSzPts val="5200"/>
              <a:buNone/>
              <a:defRPr sz="5200">
                <a:solidFill>
                  <a:srgbClr val="0B139E"/>
                </a:solidFill>
              </a:defRPr>
            </a:lvl7pPr>
            <a:lvl8pPr lvl="7" algn="r">
              <a:spcBef>
                <a:spcPts val="0"/>
              </a:spcBef>
              <a:spcAft>
                <a:spcPts val="0"/>
              </a:spcAft>
              <a:buClr>
                <a:srgbClr val="0B139E"/>
              </a:buClr>
              <a:buSzPts val="5200"/>
              <a:buNone/>
              <a:defRPr sz="5200">
                <a:solidFill>
                  <a:srgbClr val="0B139E"/>
                </a:solidFill>
              </a:defRPr>
            </a:lvl8pPr>
            <a:lvl9pPr lvl="8" algn="r">
              <a:spcBef>
                <a:spcPts val="0"/>
              </a:spcBef>
              <a:spcAft>
                <a:spcPts val="0"/>
              </a:spcAft>
              <a:buClr>
                <a:srgbClr val="0B139E"/>
              </a:buClr>
              <a:buSzPts val="5200"/>
              <a:buNone/>
              <a:defRPr sz="5200">
                <a:solidFill>
                  <a:srgbClr val="0B139E"/>
                </a:solidFill>
              </a:defRPr>
            </a:lvl9pPr>
          </a:lstStyle>
          <a:p>
            <a:endParaRPr/>
          </a:p>
        </p:txBody>
      </p:sp>
      <p:sp>
        <p:nvSpPr>
          <p:cNvPr id="10" name="Google Shape;10;p2"/>
          <p:cNvSpPr txBox="1">
            <a:spLocks noGrp="1"/>
          </p:cNvSpPr>
          <p:nvPr>
            <p:ph type="ctrTitle" idx="2"/>
          </p:nvPr>
        </p:nvSpPr>
        <p:spPr>
          <a:xfrm>
            <a:off x="3427507" y="3258922"/>
            <a:ext cx="2123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55750" y="3230348"/>
            <a:ext cx="32115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800"/>
              <a:buNone/>
              <a:defRPr sz="1800">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endParaRPr/>
          </a:p>
        </p:txBody>
      </p:sp>
      <p:sp>
        <p:nvSpPr>
          <p:cNvPr id="13" name="Google Shape;13;p3"/>
          <p:cNvSpPr txBox="1">
            <a:spLocks noGrp="1"/>
          </p:cNvSpPr>
          <p:nvPr>
            <p:ph type="ctrTitle" idx="2"/>
          </p:nvPr>
        </p:nvSpPr>
        <p:spPr>
          <a:xfrm>
            <a:off x="55750" y="2585888"/>
            <a:ext cx="32115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800"/>
              <a:buNone/>
              <a:defRPr sz="1800">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endParaRPr/>
          </a:p>
        </p:txBody>
      </p:sp>
      <p:sp>
        <p:nvSpPr>
          <p:cNvPr id="14" name="Google Shape;14;p3"/>
          <p:cNvSpPr txBox="1">
            <a:spLocks noGrp="1"/>
          </p:cNvSpPr>
          <p:nvPr>
            <p:ph type="ctrTitle" idx="3"/>
          </p:nvPr>
        </p:nvSpPr>
        <p:spPr>
          <a:xfrm>
            <a:off x="55750" y="1282458"/>
            <a:ext cx="32115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800"/>
              <a:buNone/>
              <a:defRPr sz="1800">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endParaRPr/>
          </a:p>
        </p:txBody>
      </p:sp>
      <p:sp>
        <p:nvSpPr>
          <p:cNvPr id="15" name="Google Shape;15;p3"/>
          <p:cNvSpPr txBox="1">
            <a:spLocks noGrp="1"/>
          </p:cNvSpPr>
          <p:nvPr>
            <p:ph type="ctrTitle" idx="4"/>
          </p:nvPr>
        </p:nvSpPr>
        <p:spPr>
          <a:xfrm>
            <a:off x="55750" y="1934174"/>
            <a:ext cx="32115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800"/>
              <a:buNone/>
              <a:defRPr sz="1800">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endParaRPr/>
          </a:p>
        </p:txBody>
      </p:sp>
      <p:sp>
        <p:nvSpPr>
          <p:cNvPr id="16" name="Google Shape;16;p3"/>
          <p:cNvSpPr txBox="1">
            <a:spLocks noGrp="1"/>
          </p:cNvSpPr>
          <p:nvPr>
            <p:ph type="title" idx="5" hasCustomPrompt="1"/>
          </p:nvPr>
        </p:nvSpPr>
        <p:spPr>
          <a:xfrm>
            <a:off x="3601591" y="1255387"/>
            <a:ext cx="1460700" cy="577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1"/>
              </a:buClr>
              <a:buSzPts val="3600"/>
              <a:buNone/>
              <a:defRPr sz="3600">
                <a:solidFill>
                  <a:schemeClr val="dk1"/>
                </a:solidFill>
              </a:defRPr>
            </a:lvl1pPr>
            <a:lvl2pPr lvl="1" rtl="0">
              <a:spcBef>
                <a:spcPts val="0"/>
              </a:spcBef>
              <a:spcAft>
                <a:spcPts val="0"/>
              </a:spcAft>
              <a:buClr>
                <a:schemeClr val="dk1"/>
              </a:buClr>
              <a:buSzPts val="3600"/>
              <a:buNone/>
              <a:defRPr sz="3600">
                <a:solidFill>
                  <a:schemeClr val="dk1"/>
                </a:solidFill>
              </a:defRPr>
            </a:lvl2pPr>
            <a:lvl3pPr lvl="2" rtl="0">
              <a:spcBef>
                <a:spcPts val="0"/>
              </a:spcBef>
              <a:spcAft>
                <a:spcPts val="0"/>
              </a:spcAft>
              <a:buClr>
                <a:schemeClr val="dk1"/>
              </a:buClr>
              <a:buSzPts val="3600"/>
              <a:buNone/>
              <a:defRPr sz="3600">
                <a:solidFill>
                  <a:schemeClr val="dk1"/>
                </a:solidFill>
              </a:defRPr>
            </a:lvl3pPr>
            <a:lvl4pPr lvl="3" rtl="0">
              <a:spcBef>
                <a:spcPts val="0"/>
              </a:spcBef>
              <a:spcAft>
                <a:spcPts val="0"/>
              </a:spcAft>
              <a:buClr>
                <a:schemeClr val="dk1"/>
              </a:buClr>
              <a:buSzPts val="3600"/>
              <a:buNone/>
              <a:defRPr sz="3600">
                <a:solidFill>
                  <a:schemeClr val="dk1"/>
                </a:solidFill>
              </a:defRPr>
            </a:lvl4pPr>
            <a:lvl5pPr lvl="4" rtl="0">
              <a:spcBef>
                <a:spcPts val="0"/>
              </a:spcBef>
              <a:spcAft>
                <a:spcPts val="0"/>
              </a:spcAft>
              <a:buClr>
                <a:schemeClr val="dk1"/>
              </a:buClr>
              <a:buSzPts val="3600"/>
              <a:buNone/>
              <a:defRPr sz="3600">
                <a:solidFill>
                  <a:schemeClr val="dk1"/>
                </a:solidFill>
              </a:defRPr>
            </a:lvl5pPr>
            <a:lvl6pPr lvl="5" rtl="0">
              <a:spcBef>
                <a:spcPts val="0"/>
              </a:spcBef>
              <a:spcAft>
                <a:spcPts val="0"/>
              </a:spcAft>
              <a:buClr>
                <a:schemeClr val="dk1"/>
              </a:buClr>
              <a:buSzPts val="3600"/>
              <a:buNone/>
              <a:defRPr sz="3600">
                <a:solidFill>
                  <a:schemeClr val="dk1"/>
                </a:solidFill>
              </a:defRPr>
            </a:lvl6pPr>
            <a:lvl7pPr lvl="6" rtl="0">
              <a:spcBef>
                <a:spcPts val="0"/>
              </a:spcBef>
              <a:spcAft>
                <a:spcPts val="0"/>
              </a:spcAft>
              <a:buClr>
                <a:schemeClr val="dk1"/>
              </a:buClr>
              <a:buSzPts val="3600"/>
              <a:buNone/>
              <a:defRPr sz="3600">
                <a:solidFill>
                  <a:schemeClr val="dk1"/>
                </a:solidFill>
              </a:defRPr>
            </a:lvl7pPr>
            <a:lvl8pPr lvl="7" rtl="0">
              <a:spcBef>
                <a:spcPts val="0"/>
              </a:spcBef>
              <a:spcAft>
                <a:spcPts val="0"/>
              </a:spcAft>
              <a:buClr>
                <a:schemeClr val="dk1"/>
              </a:buClr>
              <a:buSzPts val="3600"/>
              <a:buNone/>
              <a:defRPr sz="3600">
                <a:solidFill>
                  <a:schemeClr val="dk1"/>
                </a:solidFill>
              </a:defRPr>
            </a:lvl8pPr>
            <a:lvl9pPr lvl="8" rtl="0">
              <a:spcBef>
                <a:spcPts val="0"/>
              </a:spcBef>
              <a:spcAft>
                <a:spcPts val="0"/>
              </a:spcAft>
              <a:buClr>
                <a:schemeClr val="dk1"/>
              </a:buClr>
              <a:buSzPts val="3600"/>
              <a:buNone/>
              <a:defRPr sz="3600">
                <a:solidFill>
                  <a:schemeClr val="dk1"/>
                </a:solidFill>
              </a:defRPr>
            </a:lvl9pPr>
          </a:lstStyle>
          <a:p>
            <a:r>
              <a:t>xx%</a:t>
            </a:r>
          </a:p>
        </p:txBody>
      </p:sp>
      <p:sp>
        <p:nvSpPr>
          <p:cNvPr id="17" name="Google Shape;17;p3"/>
          <p:cNvSpPr txBox="1">
            <a:spLocks noGrp="1"/>
          </p:cNvSpPr>
          <p:nvPr>
            <p:ph type="title" idx="6" hasCustomPrompt="1"/>
          </p:nvPr>
        </p:nvSpPr>
        <p:spPr>
          <a:xfrm>
            <a:off x="3601591" y="1907103"/>
            <a:ext cx="1460700" cy="577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1"/>
              </a:buClr>
              <a:buSzPts val="3600"/>
              <a:buNone/>
              <a:defRPr sz="3600">
                <a:solidFill>
                  <a:schemeClr val="dk1"/>
                </a:solidFill>
              </a:defRPr>
            </a:lvl1pPr>
            <a:lvl2pPr lvl="1" rtl="0">
              <a:spcBef>
                <a:spcPts val="0"/>
              </a:spcBef>
              <a:spcAft>
                <a:spcPts val="0"/>
              </a:spcAft>
              <a:buClr>
                <a:schemeClr val="dk1"/>
              </a:buClr>
              <a:buSzPts val="3600"/>
              <a:buNone/>
              <a:defRPr sz="3600">
                <a:solidFill>
                  <a:schemeClr val="dk1"/>
                </a:solidFill>
              </a:defRPr>
            </a:lvl2pPr>
            <a:lvl3pPr lvl="2" rtl="0">
              <a:spcBef>
                <a:spcPts val="0"/>
              </a:spcBef>
              <a:spcAft>
                <a:spcPts val="0"/>
              </a:spcAft>
              <a:buClr>
                <a:schemeClr val="dk1"/>
              </a:buClr>
              <a:buSzPts val="3600"/>
              <a:buNone/>
              <a:defRPr sz="3600">
                <a:solidFill>
                  <a:schemeClr val="dk1"/>
                </a:solidFill>
              </a:defRPr>
            </a:lvl3pPr>
            <a:lvl4pPr lvl="3" rtl="0">
              <a:spcBef>
                <a:spcPts val="0"/>
              </a:spcBef>
              <a:spcAft>
                <a:spcPts val="0"/>
              </a:spcAft>
              <a:buClr>
                <a:schemeClr val="dk1"/>
              </a:buClr>
              <a:buSzPts val="3600"/>
              <a:buNone/>
              <a:defRPr sz="3600">
                <a:solidFill>
                  <a:schemeClr val="dk1"/>
                </a:solidFill>
              </a:defRPr>
            </a:lvl4pPr>
            <a:lvl5pPr lvl="4" rtl="0">
              <a:spcBef>
                <a:spcPts val="0"/>
              </a:spcBef>
              <a:spcAft>
                <a:spcPts val="0"/>
              </a:spcAft>
              <a:buClr>
                <a:schemeClr val="dk1"/>
              </a:buClr>
              <a:buSzPts val="3600"/>
              <a:buNone/>
              <a:defRPr sz="3600">
                <a:solidFill>
                  <a:schemeClr val="dk1"/>
                </a:solidFill>
              </a:defRPr>
            </a:lvl5pPr>
            <a:lvl6pPr lvl="5" rtl="0">
              <a:spcBef>
                <a:spcPts val="0"/>
              </a:spcBef>
              <a:spcAft>
                <a:spcPts val="0"/>
              </a:spcAft>
              <a:buClr>
                <a:schemeClr val="dk1"/>
              </a:buClr>
              <a:buSzPts val="3600"/>
              <a:buNone/>
              <a:defRPr sz="3600">
                <a:solidFill>
                  <a:schemeClr val="dk1"/>
                </a:solidFill>
              </a:defRPr>
            </a:lvl6pPr>
            <a:lvl7pPr lvl="6" rtl="0">
              <a:spcBef>
                <a:spcPts val="0"/>
              </a:spcBef>
              <a:spcAft>
                <a:spcPts val="0"/>
              </a:spcAft>
              <a:buClr>
                <a:schemeClr val="dk1"/>
              </a:buClr>
              <a:buSzPts val="3600"/>
              <a:buNone/>
              <a:defRPr sz="3600">
                <a:solidFill>
                  <a:schemeClr val="dk1"/>
                </a:solidFill>
              </a:defRPr>
            </a:lvl7pPr>
            <a:lvl8pPr lvl="7" rtl="0">
              <a:spcBef>
                <a:spcPts val="0"/>
              </a:spcBef>
              <a:spcAft>
                <a:spcPts val="0"/>
              </a:spcAft>
              <a:buClr>
                <a:schemeClr val="dk1"/>
              </a:buClr>
              <a:buSzPts val="3600"/>
              <a:buNone/>
              <a:defRPr sz="3600">
                <a:solidFill>
                  <a:schemeClr val="dk1"/>
                </a:solidFill>
              </a:defRPr>
            </a:lvl8pPr>
            <a:lvl9pPr lvl="8" rtl="0">
              <a:spcBef>
                <a:spcPts val="0"/>
              </a:spcBef>
              <a:spcAft>
                <a:spcPts val="0"/>
              </a:spcAft>
              <a:buClr>
                <a:schemeClr val="dk1"/>
              </a:buClr>
              <a:buSzPts val="3600"/>
              <a:buNone/>
              <a:defRPr sz="3600">
                <a:solidFill>
                  <a:schemeClr val="dk1"/>
                </a:solidFill>
              </a:defRPr>
            </a:lvl9pPr>
          </a:lstStyle>
          <a:p>
            <a:r>
              <a:t>xx%</a:t>
            </a:r>
          </a:p>
        </p:txBody>
      </p:sp>
      <p:sp>
        <p:nvSpPr>
          <p:cNvPr id="18" name="Google Shape;18;p3"/>
          <p:cNvSpPr txBox="1">
            <a:spLocks noGrp="1"/>
          </p:cNvSpPr>
          <p:nvPr>
            <p:ph type="title" idx="7" hasCustomPrompt="1"/>
          </p:nvPr>
        </p:nvSpPr>
        <p:spPr>
          <a:xfrm>
            <a:off x="3601591" y="2558817"/>
            <a:ext cx="1460700" cy="577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1"/>
              </a:buClr>
              <a:buSzPts val="3600"/>
              <a:buNone/>
              <a:defRPr sz="3600">
                <a:solidFill>
                  <a:schemeClr val="dk1"/>
                </a:solidFill>
              </a:defRPr>
            </a:lvl1pPr>
            <a:lvl2pPr lvl="1" rtl="0">
              <a:spcBef>
                <a:spcPts val="0"/>
              </a:spcBef>
              <a:spcAft>
                <a:spcPts val="0"/>
              </a:spcAft>
              <a:buClr>
                <a:schemeClr val="dk1"/>
              </a:buClr>
              <a:buSzPts val="3600"/>
              <a:buNone/>
              <a:defRPr sz="3600">
                <a:solidFill>
                  <a:schemeClr val="dk1"/>
                </a:solidFill>
              </a:defRPr>
            </a:lvl2pPr>
            <a:lvl3pPr lvl="2" rtl="0">
              <a:spcBef>
                <a:spcPts val="0"/>
              </a:spcBef>
              <a:spcAft>
                <a:spcPts val="0"/>
              </a:spcAft>
              <a:buClr>
                <a:schemeClr val="dk1"/>
              </a:buClr>
              <a:buSzPts val="3600"/>
              <a:buNone/>
              <a:defRPr sz="3600">
                <a:solidFill>
                  <a:schemeClr val="dk1"/>
                </a:solidFill>
              </a:defRPr>
            </a:lvl3pPr>
            <a:lvl4pPr lvl="3" rtl="0">
              <a:spcBef>
                <a:spcPts val="0"/>
              </a:spcBef>
              <a:spcAft>
                <a:spcPts val="0"/>
              </a:spcAft>
              <a:buClr>
                <a:schemeClr val="dk1"/>
              </a:buClr>
              <a:buSzPts val="3600"/>
              <a:buNone/>
              <a:defRPr sz="3600">
                <a:solidFill>
                  <a:schemeClr val="dk1"/>
                </a:solidFill>
              </a:defRPr>
            </a:lvl4pPr>
            <a:lvl5pPr lvl="4" rtl="0">
              <a:spcBef>
                <a:spcPts val="0"/>
              </a:spcBef>
              <a:spcAft>
                <a:spcPts val="0"/>
              </a:spcAft>
              <a:buClr>
                <a:schemeClr val="dk1"/>
              </a:buClr>
              <a:buSzPts val="3600"/>
              <a:buNone/>
              <a:defRPr sz="3600">
                <a:solidFill>
                  <a:schemeClr val="dk1"/>
                </a:solidFill>
              </a:defRPr>
            </a:lvl5pPr>
            <a:lvl6pPr lvl="5" rtl="0">
              <a:spcBef>
                <a:spcPts val="0"/>
              </a:spcBef>
              <a:spcAft>
                <a:spcPts val="0"/>
              </a:spcAft>
              <a:buClr>
                <a:schemeClr val="dk1"/>
              </a:buClr>
              <a:buSzPts val="3600"/>
              <a:buNone/>
              <a:defRPr sz="3600">
                <a:solidFill>
                  <a:schemeClr val="dk1"/>
                </a:solidFill>
              </a:defRPr>
            </a:lvl6pPr>
            <a:lvl7pPr lvl="6" rtl="0">
              <a:spcBef>
                <a:spcPts val="0"/>
              </a:spcBef>
              <a:spcAft>
                <a:spcPts val="0"/>
              </a:spcAft>
              <a:buClr>
                <a:schemeClr val="dk1"/>
              </a:buClr>
              <a:buSzPts val="3600"/>
              <a:buNone/>
              <a:defRPr sz="3600">
                <a:solidFill>
                  <a:schemeClr val="dk1"/>
                </a:solidFill>
              </a:defRPr>
            </a:lvl7pPr>
            <a:lvl8pPr lvl="7" rtl="0">
              <a:spcBef>
                <a:spcPts val="0"/>
              </a:spcBef>
              <a:spcAft>
                <a:spcPts val="0"/>
              </a:spcAft>
              <a:buClr>
                <a:schemeClr val="dk1"/>
              </a:buClr>
              <a:buSzPts val="3600"/>
              <a:buNone/>
              <a:defRPr sz="3600">
                <a:solidFill>
                  <a:schemeClr val="dk1"/>
                </a:solidFill>
              </a:defRPr>
            </a:lvl8pPr>
            <a:lvl9pPr lvl="8" rtl="0">
              <a:spcBef>
                <a:spcPts val="0"/>
              </a:spcBef>
              <a:spcAft>
                <a:spcPts val="0"/>
              </a:spcAft>
              <a:buClr>
                <a:schemeClr val="dk1"/>
              </a:buClr>
              <a:buSzPts val="3600"/>
              <a:buNone/>
              <a:defRPr sz="3600">
                <a:solidFill>
                  <a:schemeClr val="dk1"/>
                </a:solidFill>
              </a:defRPr>
            </a:lvl9pPr>
          </a:lstStyle>
          <a:p>
            <a:r>
              <a:t>xx%</a:t>
            </a:r>
          </a:p>
        </p:txBody>
      </p:sp>
      <p:sp>
        <p:nvSpPr>
          <p:cNvPr id="19" name="Google Shape;19;p3"/>
          <p:cNvSpPr txBox="1">
            <a:spLocks noGrp="1"/>
          </p:cNvSpPr>
          <p:nvPr>
            <p:ph type="title" idx="8" hasCustomPrompt="1"/>
          </p:nvPr>
        </p:nvSpPr>
        <p:spPr>
          <a:xfrm>
            <a:off x="3601591" y="3210045"/>
            <a:ext cx="1460700" cy="577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1"/>
              </a:buClr>
              <a:buSzPts val="3600"/>
              <a:buNone/>
              <a:defRPr sz="3600">
                <a:solidFill>
                  <a:schemeClr val="dk1"/>
                </a:solidFill>
              </a:defRPr>
            </a:lvl1pPr>
            <a:lvl2pPr lvl="1" rtl="0">
              <a:spcBef>
                <a:spcPts val="0"/>
              </a:spcBef>
              <a:spcAft>
                <a:spcPts val="0"/>
              </a:spcAft>
              <a:buClr>
                <a:schemeClr val="dk1"/>
              </a:buClr>
              <a:buSzPts val="3600"/>
              <a:buNone/>
              <a:defRPr sz="3600">
                <a:solidFill>
                  <a:schemeClr val="dk1"/>
                </a:solidFill>
              </a:defRPr>
            </a:lvl2pPr>
            <a:lvl3pPr lvl="2" rtl="0">
              <a:spcBef>
                <a:spcPts val="0"/>
              </a:spcBef>
              <a:spcAft>
                <a:spcPts val="0"/>
              </a:spcAft>
              <a:buClr>
                <a:schemeClr val="dk1"/>
              </a:buClr>
              <a:buSzPts val="3600"/>
              <a:buNone/>
              <a:defRPr sz="3600">
                <a:solidFill>
                  <a:schemeClr val="dk1"/>
                </a:solidFill>
              </a:defRPr>
            </a:lvl3pPr>
            <a:lvl4pPr lvl="3" rtl="0">
              <a:spcBef>
                <a:spcPts val="0"/>
              </a:spcBef>
              <a:spcAft>
                <a:spcPts val="0"/>
              </a:spcAft>
              <a:buClr>
                <a:schemeClr val="dk1"/>
              </a:buClr>
              <a:buSzPts val="3600"/>
              <a:buNone/>
              <a:defRPr sz="3600">
                <a:solidFill>
                  <a:schemeClr val="dk1"/>
                </a:solidFill>
              </a:defRPr>
            </a:lvl4pPr>
            <a:lvl5pPr lvl="4" rtl="0">
              <a:spcBef>
                <a:spcPts val="0"/>
              </a:spcBef>
              <a:spcAft>
                <a:spcPts val="0"/>
              </a:spcAft>
              <a:buClr>
                <a:schemeClr val="dk1"/>
              </a:buClr>
              <a:buSzPts val="3600"/>
              <a:buNone/>
              <a:defRPr sz="3600">
                <a:solidFill>
                  <a:schemeClr val="dk1"/>
                </a:solidFill>
              </a:defRPr>
            </a:lvl5pPr>
            <a:lvl6pPr lvl="5" rtl="0">
              <a:spcBef>
                <a:spcPts val="0"/>
              </a:spcBef>
              <a:spcAft>
                <a:spcPts val="0"/>
              </a:spcAft>
              <a:buClr>
                <a:schemeClr val="dk1"/>
              </a:buClr>
              <a:buSzPts val="3600"/>
              <a:buNone/>
              <a:defRPr sz="3600">
                <a:solidFill>
                  <a:schemeClr val="dk1"/>
                </a:solidFill>
              </a:defRPr>
            </a:lvl6pPr>
            <a:lvl7pPr lvl="6" rtl="0">
              <a:spcBef>
                <a:spcPts val="0"/>
              </a:spcBef>
              <a:spcAft>
                <a:spcPts val="0"/>
              </a:spcAft>
              <a:buClr>
                <a:schemeClr val="dk1"/>
              </a:buClr>
              <a:buSzPts val="3600"/>
              <a:buNone/>
              <a:defRPr sz="3600">
                <a:solidFill>
                  <a:schemeClr val="dk1"/>
                </a:solidFill>
              </a:defRPr>
            </a:lvl7pPr>
            <a:lvl8pPr lvl="7" rtl="0">
              <a:spcBef>
                <a:spcPts val="0"/>
              </a:spcBef>
              <a:spcAft>
                <a:spcPts val="0"/>
              </a:spcAft>
              <a:buClr>
                <a:schemeClr val="dk1"/>
              </a:buClr>
              <a:buSzPts val="3600"/>
              <a:buNone/>
              <a:defRPr sz="3600">
                <a:solidFill>
                  <a:schemeClr val="dk1"/>
                </a:solidFill>
              </a:defRPr>
            </a:lvl8pPr>
            <a:lvl9pPr lvl="8" rtl="0">
              <a:spcBef>
                <a:spcPts val="0"/>
              </a:spcBef>
              <a:spcAft>
                <a:spcPts val="0"/>
              </a:spcAft>
              <a:buClr>
                <a:schemeClr val="dk1"/>
              </a:buClr>
              <a:buSzPts val="3600"/>
              <a:buNone/>
              <a:defRPr sz="3600">
                <a:solidFill>
                  <a:schemeClr val="dk1"/>
                </a:solidFill>
              </a:defRPr>
            </a:lvl9pPr>
          </a:lstStyle>
          <a:p>
            <a:r>
              <a:t>xx%</a:t>
            </a:r>
          </a:p>
        </p:txBody>
      </p:sp>
      <p:sp>
        <p:nvSpPr>
          <p:cNvPr id="20" name="Google Shape;20;p3"/>
          <p:cNvSpPr txBox="1">
            <a:spLocks noGrp="1"/>
          </p:cNvSpPr>
          <p:nvPr>
            <p:ph type="ctrTitle" idx="9"/>
          </p:nvPr>
        </p:nvSpPr>
        <p:spPr>
          <a:xfrm>
            <a:off x="5785301" y="380926"/>
            <a:ext cx="2745900" cy="57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1">
    <p:bg>
      <p:bgPr>
        <a:blipFill>
          <a:blip r:embed="rId2">
            <a:alphaModFix/>
          </a:blip>
          <a:stretch>
            <a:fillRect/>
          </a:stretch>
        </a:blip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subTitle" idx="1"/>
          </p:nvPr>
        </p:nvSpPr>
        <p:spPr>
          <a:xfrm>
            <a:off x="2814900" y="2251025"/>
            <a:ext cx="35142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23" name="Google Shape;23;p4"/>
          <p:cNvSpPr txBox="1">
            <a:spLocks noGrp="1"/>
          </p:cNvSpPr>
          <p:nvPr>
            <p:ph type="ctrTitle"/>
          </p:nvPr>
        </p:nvSpPr>
        <p:spPr>
          <a:xfrm>
            <a:off x="5785301" y="380926"/>
            <a:ext cx="2745900" cy="57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DESIGN ">
  <p:cSld name="CUSTOM_2">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ctrTitle"/>
          </p:nvPr>
        </p:nvSpPr>
        <p:spPr>
          <a:xfrm>
            <a:off x="5785301" y="380926"/>
            <a:ext cx="2745900" cy="57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ESIGN 1">
  <p:cSld name="CUSTOM_2_2">
    <p:bg>
      <p:bgPr>
        <a:blipFill>
          <a:blip r:embed="rId2">
            <a:alphaModFix/>
          </a:blip>
          <a:stretch>
            <a:fillRect/>
          </a:stretch>
        </a:blipFill>
        <a:effectLst/>
      </p:bgPr>
    </p:bg>
    <p:spTree>
      <p:nvGrpSpPr>
        <p:cNvPr id="1" name="Shape 2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DESIGN 1">
  <p:cSld name="CUSTOM_2_2_1_1_1">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ctrTitle"/>
          </p:nvPr>
        </p:nvSpPr>
        <p:spPr>
          <a:xfrm>
            <a:off x="5785301" y="380926"/>
            <a:ext cx="2745900" cy="57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S 1">
  <p:cSld name="TITLE_1_1">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12"/>
          <p:cNvSpPr txBox="1">
            <a:spLocks noGrp="1"/>
          </p:cNvSpPr>
          <p:nvPr>
            <p:ph type="ctrTitle"/>
          </p:nvPr>
        </p:nvSpPr>
        <p:spPr>
          <a:xfrm>
            <a:off x="3579025" y="1545450"/>
            <a:ext cx="1986000" cy="205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r" rtl="0">
              <a:spcBef>
                <a:spcPts val="0"/>
              </a:spcBef>
              <a:spcAft>
                <a:spcPts val="0"/>
              </a:spcAft>
              <a:buClr>
                <a:srgbClr val="0B139E"/>
              </a:buClr>
              <a:buSzPts val="2400"/>
              <a:buNone/>
              <a:defRPr sz="2400">
                <a:solidFill>
                  <a:srgbClr val="0B139E"/>
                </a:solidFill>
              </a:defRPr>
            </a:lvl2pPr>
            <a:lvl3pPr lvl="2" algn="r" rtl="0">
              <a:spcBef>
                <a:spcPts val="0"/>
              </a:spcBef>
              <a:spcAft>
                <a:spcPts val="0"/>
              </a:spcAft>
              <a:buClr>
                <a:srgbClr val="0B139E"/>
              </a:buClr>
              <a:buSzPts val="2400"/>
              <a:buNone/>
              <a:defRPr sz="2400">
                <a:solidFill>
                  <a:srgbClr val="0B139E"/>
                </a:solidFill>
              </a:defRPr>
            </a:lvl3pPr>
            <a:lvl4pPr lvl="3" algn="r" rtl="0">
              <a:spcBef>
                <a:spcPts val="0"/>
              </a:spcBef>
              <a:spcAft>
                <a:spcPts val="0"/>
              </a:spcAft>
              <a:buClr>
                <a:srgbClr val="0B139E"/>
              </a:buClr>
              <a:buSzPts val="2400"/>
              <a:buNone/>
              <a:defRPr sz="2400">
                <a:solidFill>
                  <a:srgbClr val="0B139E"/>
                </a:solidFill>
              </a:defRPr>
            </a:lvl4pPr>
            <a:lvl5pPr lvl="4" algn="r" rtl="0">
              <a:spcBef>
                <a:spcPts val="0"/>
              </a:spcBef>
              <a:spcAft>
                <a:spcPts val="0"/>
              </a:spcAft>
              <a:buClr>
                <a:srgbClr val="0B139E"/>
              </a:buClr>
              <a:buSzPts val="2400"/>
              <a:buNone/>
              <a:defRPr sz="2400">
                <a:solidFill>
                  <a:srgbClr val="0B139E"/>
                </a:solidFill>
              </a:defRPr>
            </a:lvl5pPr>
            <a:lvl6pPr lvl="5" algn="r" rtl="0">
              <a:spcBef>
                <a:spcPts val="0"/>
              </a:spcBef>
              <a:spcAft>
                <a:spcPts val="0"/>
              </a:spcAft>
              <a:buClr>
                <a:srgbClr val="0B139E"/>
              </a:buClr>
              <a:buSzPts val="2400"/>
              <a:buNone/>
              <a:defRPr sz="2400">
                <a:solidFill>
                  <a:srgbClr val="0B139E"/>
                </a:solidFill>
              </a:defRPr>
            </a:lvl6pPr>
            <a:lvl7pPr lvl="6" algn="r" rtl="0">
              <a:spcBef>
                <a:spcPts val="0"/>
              </a:spcBef>
              <a:spcAft>
                <a:spcPts val="0"/>
              </a:spcAft>
              <a:buClr>
                <a:srgbClr val="0B139E"/>
              </a:buClr>
              <a:buSzPts val="2400"/>
              <a:buNone/>
              <a:defRPr sz="2400">
                <a:solidFill>
                  <a:srgbClr val="0B139E"/>
                </a:solidFill>
              </a:defRPr>
            </a:lvl7pPr>
            <a:lvl8pPr lvl="7" algn="r" rtl="0">
              <a:spcBef>
                <a:spcPts val="0"/>
              </a:spcBef>
              <a:spcAft>
                <a:spcPts val="0"/>
              </a:spcAft>
              <a:buClr>
                <a:srgbClr val="0B139E"/>
              </a:buClr>
              <a:buSzPts val="2400"/>
              <a:buNone/>
              <a:defRPr sz="2400">
                <a:solidFill>
                  <a:srgbClr val="0B139E"/>
                </a:solidFill>
              </a:defRPr>
            </a:lvl8pPr>
            <a:lvl9pPr lvl="8" algn="r" rtl="0">
              <a:spcBef>
                <a:spcPts val="0"/>
              </a:spcBef>
              <a:spcAft>
                <a:spcPts val="0"/>
              </a:spcAft>
              <a:buClr>
                <a:srgbClr val="0B139E"/>
              </a:buClr>
              <a:buSzPts val="2400"/>
              <a:buNone/>
              <a:defRPr sz="2400">
                <a:solidFill>
                  <a:srgbClr val="0B139E"/>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RESOURCES">
  <p:cSld name="CUSTOM_4">
    <p:bg>
      <p:bgPr>
        <a:blipFill>
          <a:blip r:embed="rId2">
            <a:alphaModFix/>
          </a:blip>
          <a:stretch>
            <a:fillRect/>
          </a:stretch>
        </a:blipFill>
        <a:effectLst/>
      </p:bgPr>
    </p:bg>
    <p:spTree>
      <p:nvGrpSpPr>
        <p:cNvPr id="1" name="Shape 50"/>
        <p:cNvGrpSpPr/>
        <p:nvPr/>
      </p:nvGrpSpPr>
      <p:grpSpPr>
        <a:xfrm>
          <a:off x="0" y="0"/>
          <a:ext cx="0" cy="0"/>
          <a:chOff x="0" y="0"/>
          <a:chExt cx="0" cy="0"/>
        </a:xfrm>
      </p:grpSpPr>
      <p:sp>
        <p:nvSpPr>
          <p:cNvPr id="51" name="Google Shape;51;p14"/>
          <p:cNvSpPr txBox="1">
            <a:spLocks noGrp="1"/>
          </p:cNvSpPr>
          <p:nvPr>
            <p:ph type="ctrTitle"/>
          </p:nvPr>
        </p:nvSpPr>
        <p:spPr>
          <a:xfrm>
            <a:off x="5785301" y="380926"/>
            <a:ext cx="2745900" cy="57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52" name="Google Shape;52;p14"/>
          <p:cNvSpPr txBox="1">
            <a:spLocks noGrp="1"/>
          </p:cNvSpPr>
          <p:nvPr>
            <p:ph type="body" idx="1"/>
          </p:nvPr>
        </p:nvSpPr>
        <p:spPr>
          <a:xfrm>
            <a:off x="2533650" y="1357350"/>
            <a:ext cx="4886400" cy="3038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04800" rtl="0">
              <a:spcBef>
                <a:spcPts val="1600"/>
              </a:spcBef>
              <a:spcAft>
                <a:spcPts val="0"/>
              </a:spcAft>
              <a:buSzPts val="1200"/>
              <a:buChar char="●"/>
              <a:defRPr sz="1200"/>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p:cSld name="CUSTOM_3">
    <p:spTree>
      <p:nvGrpSpPr>
        <p:cNvPr id="1" name="Shape 5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3C6B66"/>
              </a:buClr>
              <a:buSzPts val="2800"/>
              <a:buFont typeface="Hind Vadodara"/>
              <a:buNone/>
              <a:defRPr sz="2800" b="1">
                <a:solidFill>
                  <a:srgbClr val="3C6B66"/>
                </a:solidFill>
                <a:latin typeface="Hind Vadodara"/>
                <a:ea typeface="Hind Vadodara"/>
                <a:cs typeface="Hind Vadodara"/>
                <a:sym typeface="Hind Vadodara"/>
              </a:defRPr>
            </a:lvl1pPr>
            <a:lvl2pPr lvl="1">
              <a:spcBef>
                <a:spcPts val="0"/>
              </a:spcBef>
              <a:spcAft>
                <a:spcPts val="0"/>
              </a:spcAft>
              <a:buClr>
                <a:srgbClr val="3C6B66"/>
              </a:buClr>
              <a:buSzPts val="2800"/>
              <a:buFont typeface="Hind Vadodara"/>
              <a:buNone/>
              <a:defRPr sz="2800" b="1">
                <a:solidFill>
                  <a:srgbClr val="3C6B66"/>
                </a:solidFill>
                <a:latin typeface="Hind Vadodara"/>
                <a:ea typeface="Hind Vadodara"/>
                <a:cs typeface="Hind Vadodara"/>
                <a:sym typeface="Hind Vadodara"/>
              </a:defRPr>
            </a:lvl2pPr>
            <a:lvl3pPr lvl="2">
              <a:spcBef>
                <a:spcPts val="0"/>
              </a:spcBef>
              <a:spcAft>
                <a:spcPts val="0"/>
              </a:spcAft>
              <a:buClr>
                <a:srgbClr val="3C6B66"/>
              </a:buClr>
              <a:buSzPts val="2800"/>
              <a:buFont typeface="Hind Vadodara"/>
              <a:buNone/>
              <a:defRPr sz="2800" b="1">
                <a:solidFill>
                  <a:srgbClr val="3C6B66"/>
                </a:solidFill>
                <a:latin typeface="Hind Vadodara"/>
                <a:ea typeface="Hind Vadodara"/>
                <a:cs typeface="Hind Vadodara"/>
                <a:sym typeface="Hind Vadodara"/>
              </a:defRPr>
            </a:lvl3pPr>
            <a:lvl4pPr lvl="3">
              <a:spcBef>
                <a:spcPts val="0"/>
              </a:spcBef>
              <a:spcAft>
                <a:spcPts val="0"/>
              </a:spcAft>
              <a:buClr>
                <a:srgbClr val="3C6B66"/>
              </a:buClr>
              <a:buSzPts val="2800"/>
              <a:buFont typeface="Hind Vadodara"/>
              <a:buNone/>
              <a:defRPr sz="2800" b="1">
                <a:solidFill>
                  <a:srgbClr val="3C6B66"/>
                </a:solidFill>
                <a:latin typeface="Hind Vadodara"/>
                <a:ea typeface="Hind Vadodara"/>
                <a:cs typeface="Hind Vadodara"/>
                <a:sym typeface="Hind Vadodara"/>
              </a:defRPr>
            </a:lvl4pPr>
            <a:lvl5pPr lvl="4">
              <a:spcBef>
                <a:spcPts val="0"/>
              </a:spcBef>
              <a:spcAft>
                <a:spcPts val="0"/>
              </a:spcAft>
              <a:buClr>
                <a:srgbClr val="3C6B66"/>
              </a:buClr>
              <a:buSzPts val="2800"/>
              <a:buFont typeface="Hind Vadodara"/>
              <a:buNone/>
              <a:defRPr sz="2800" b="1">
                <a:solidFill>
                  <a:srgbClr val="3C6B66"/>
                </a:solidFill>
                <a:latin typeface="Hind Vadodara"/>
                <a:ea typeface="Hind Vadodara"/>
                <a:cs typeface="Hind Vadodara"/>
                <a:sym typeface="Hind Vadodara"/>
              </a:defRPr>
            </a:lvl5pPr>
            <a:lvl6pPr lvl="5">
              <a:spcBef>
                <a:spcPts val="0"/>
              </a:spcBef>
              <a:spcAft>
                <a:spcPts val="0"/>
              </a:spcAft>
              <a:buClr>
                <a:srgbClr val="3C6B66"/>
              </a:buClr>
              <a:buSzPts val="2800"/>
              <a:buFont typeface="Hind Vadodara"/>
              <a:buNone/>
              <a:defRPr sz="2800" b="1">
                <a:solidFill>
                  <a:srgbClr val="3C6B66"/>
                </a:solidFill>
                <a:latin typeface="Hind Vadodara"/>
                <a:ea typeface="Hind Vadodara"/>
                <a:cs typeface="Hind Vadodara"/>
                <a:sym typeface="Hind Vadodara"/>
              </a:defRPr>
            </a:lvl6pPr>
            <a:lvl7pPr lvl="6">
              <a:spcBef>
                <a:spcPts val="0"/>
              </a:spcBef>
              <a:spcAft>
                <a:spcPts val="0"/>
              </a:spcAft>
              <a:buClr>
                <a:srgbClr val="3C6B66"/>
              </a:buClr>
              <a:buSzPts val="2800"/>
              <a:buFont typeface="Hind Vadodara"/>
              <a:buNone/>
              <a:defRPr sz="2800" b="1">
                <a:solidFill>
                  <a:srgbClr val="3C6B66"/>
                </a:solidFill>
                <a:latin typeface="Hind Vadodara"/>
                <a:ea typeface="Hind Vadodara"/>
                <a:cs typeface="Hind Vadodara"/>
                <a:sym typeface="Hind Vadodara"/>
              </a:defRPr>
            </a:lvl7pPr>
            <a:lvl8pPr lvl="7">
              <a:spcBef>
                <a:spcPts val="0"/>
              </a:spcBef>
              <a:spcAft>
                <a:spcPts val="0"/>
              </a:spcAft>
              <a:buClr>
                <a:srgbClr val="3C6B66"/>
              </a:buClr>
              <a:buSzPts val="2800"/>
              <a:buFont typeface="Hind Vadodara"/>
              <a:buNone/>
              <a:defRPr sz="2800" b="1">
                <a:solidFill>
                  <a:srgbClr val="3C6B66"/>
                </a:solidFill>
                <a:latin typeface="Hind Vadodara"/>
                <a:ea typeface="Hind Vadodara"/>
                <a:cs typeface="Hind Vadodara"/>
                <a:sym typeface="Hind Vadodara"/>
              </a:defRPr>
            </a:lvl8pPr>
            <a:lvl9pPr lvl="8">
              <a:spcBef>
                <a:spcPts val="0"/>
              </a:spcBef>
              <a:spcAft>
                <a:spcPts val="0"/>
              </a:spcAft>
              <a:buClr>
                <a:srgbClr val="3C6B66"/>
              </a:buClr>
              <a:buSzPts val="2800"/>
              <a:buFont typeface="Hind Vadodara"/>
              <a:buNone/>
              <a:defRPr sz="2800" b="1">
                <a:solidFill>
                  <a:srgbClr val="3C6B66"/>
                </a:solidFill>
                <a:latin typeface="Hind Vadodara"/>
                <a:ea typeface="Hind Vadodara"/>
                <a:cs typeface="Hind Vadodara"/>
                <a:sym typeface="Hind Vadodar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3C6B66"/>
              </a:buClr>
              <a:buSzPts val="1800"/>
              <a:buFont typeface="Ubuntu"/>
              <a:buChar char="●"/>
              <a:defRPr sz="1800">
                <a:solidFill>
                  <a:srgbClr val="3C6B66"/>
                </a:solidFill>
                <a:latin typeface="Ubuntu"/>
                <a:ea typeface="Ubuntu"/>
                <a:cs typeface="Ubuntu"/>
                <a:sym typeface="Ubuntu"/>
              </a:defRPr>
            </a:lvl1pPr>
            <a:lvl2pPr marL="914400" lvl="1" indent="-317500">
              <a:lnSpc>
                <a:spcPct val="115000"/>
              </a:lnSpc>
              <a:spcBef>
                <a:spcPts val="1600"/>
              </a:spcBef>
              <a:spcAft>
                <a:spcPts val="0"/>
              </a:spcAft>
              <a:buClr>
                <a:srgbClr val="3C6B66"/>
              </a:buClr>
              <a:buSzPts val="1400"/>
              <a:buFont typeface="Ubuntu"/>
              <a:buChar char="○"/>
              <a:defRPr>
                <a:solidFill>
                  <a:srgbClr val="3C6B66"/>
                </a:solidFill>
                <a:latin typeface="Ubuntu"/>
                <a:ea typeface="Ubuntu"/>
                <a:cs typeface="Ubuntu"/>
                <a:sym typeface="Ubuntu"/>
              </a:defRPr>
            </a:lvl2pPr>
            <a:lvl3pPr marL="1371600" lvl="2" indent="-317500">
              <a:lnSpc>
                <a:spcPct val="115000"/>
              </a:lnSpc>
              <a:spcBef>
                <a:spcPts val="1600"/>
              </a:spcBef>
              <a:spcAft>
                <a:spcPts val="0"/>
              </a:spcAft>
              <a:buClr>
                <a:srgbClr val="3C6B66"/>
              </a:buClr>
              <a:buSzPts val="1400"/>
              <a:buFont typeface="Ubuntu"/>
              <a:buChar char="■"/>
              <a:defRPr>
                <a:solidFill>
                  <a:srgbClr val="3C6B66"/>
                </a:solidFill>
                <a:latin typeface="Ubuntu"/>
                <a:ea typeface="Ubuntu"/>
                <a:cs typeface="Ubuntu"/>
                <a:sym typeface="Ubuntu"/>
              </a:defRPr>
            </a:lvl3pPr>
            <a:lvl4pPr marL="1828800" lvl="3" indent="-317500">
              <a:lnSpc>
                <a:spcPct val="115000"/>
              </a:lnSpc>
              <a:spcBef>
                <a:spcPts val="1600"/>
              </a:spcBef>
              <a:spcAft>
                <a:spcPts val="0"/>
              </a:spcAft>
              <a:buClr>
                <a:srgbClr val="3C6B66"/>
              </a:buClr>
              <a:buSzPts val="1400"/>
              <a:buFont typeface="Ubuntu"/>
              <a:buChar char="●"/>
              <a:defRPr>
                <a:solidFill>
                  <a:srgbClr val="3C6B66"/>
                </a:solidFill>
                <a:latin typeface="Ubuntu"/>
                <a:ea typeface="Ubuntu"/>
                <a:cs typeface="Ubuntu"/>
                <a:sym typeface="Ubuntu"/>
              </a:defRPr>
            </a:lvl4pPr>
            <a:lvl5pPr marL="2286000" lvl="4" indent="-317500">
              <a:lnSpc>
                <a:spcPct val="115000"/>
              </a:lnSpc>
              <a:spcBef>
                <a:spcPts val="1600"/>
              </a:spcBef>
              <a:spcAft>
                <a:spcPts val="0"/>
              </a:spcAft>
              <a:buClr>
                <a:srgbClr val="3C6B66"/>
              </a:buClr>
              <a:buSzPts val="1400"/>
              <a:buFont typeface="Ubuntu"/>
              <a:buChar char="○"/>
              <a:defRPr>
                <a:solidFill>
                  <a:srgbClr val="3C6B66"/>
                </a:solidFill>
                <a:latin typeface="Ubuntu"/>
                <a:ea typeface="Ubuntu"/>
                <a:cs typeface="Ubuntu"/>
                <a:sym typeface="Ubuntu"/>
              </a:defRPr>
            </a:lvl5pPr>
            <a:lvl6pPr marL="2743200" lvl="5" indent="-317500">
              <a:lnSpc>
                <a:spcPct val="115000"/>
              </a:lnSpc>
              <a:spcBef>
                <a:spcPts val="1600"/>
              </a:spcBef>
              <a:spcAft>
                <a:spcPts val="0"/>
              </a:spcAft>
              <a:buClr>
                <a:srgbClr val="3C6B66"/>
              </a:buClr>
              <a:buSzPts val="1400"/>
              <a:buFont typeface="Ubuntu"/>
              <a:buChar char="■"/>
              <a:defRPr>
                <a:solidFill>
                  <a:srgbClr val="3C6B66"/>
                </a:solidFill>
                <a:latin typeface="Ubuntu"/>
                <a:ea typeface="Ubuntu"/>
                <a:cs typeface="Ubuntu"/>
                <a:sym typeface="Ubuntu"/>
              </a:defRPr>
            </a:lvl6pPr>
            <a:lvl7pPr marL="3200400" lvl="6" indent="-317500">
              <a:lnSpc>
                <a:spcPct val="115000"/>
              </a:lnSpc>
              <a:spcBef>
                <a:spcPts val="1600"/>
              </a:spcBef>
              <a:spcAft>
                <a:spcPts val="0"/>
              </a:spcAft>
              <a:buClr>
                <a:srgbClr val="3C6B66"/>
              </a:buClr>
              <a:buSzPts val="1400"/>
              <a:buFont typeface="Ubuntu"/>
              <a:buChar char="●"/>
              <a:defRPr>
                <a:solidFill>
                  <a:srgbClr val="3C6B66"/>
                </a:solidFill>
                <a:latin typeface="Ubuntu"/>
                <a:ea typeface="Ubuntu"/>
                <a:cs typeface="Ubuntu"/>
                <a:sym typeface="Ubuntu"/>
              </a:defRPr>
            </a:lvl7pPr>
            <a:lvl8pPr marL="3657600" lvl="7" indent="-317500">
              <a:lnSpc>
                <a:spcPct val="115000"/>
              </a:lnSpc>
              <a:spcBef>
                <a:spcPts val="1600"/>
              </a:spcBef>
              <a:spcAft>
                <a:spcPts val="0"/>
              </a:spcAft>
              <a:buClr>
                <a:srgbClr val="3C6B66"/>
              </a:buClr>
              <a:buSzPts val="1400"/>
              <a:buFont typeface="Ubuntu"/>
              <a:buChar char="○"/>
              <a:defRPr>
                <a:solidFill>
                  <a:srgbClr val="3C6B66"/>
                </a:solidFill>
                <a:latin typeface="Ubuntu"/>
                <a:ea typeface="Ubuntu"/>
                <a:cs typeface="Ubuntu"/>
                <a:sym typeface="Ubuntu"/>
              </a:defRPr>
            </a:lvl8pPr>
            <a:lvl9pPr marL="4114800" lvl="8" indent="-317500">
              <a:lnSpc>
                <a:spcPct val="115000"/>
              </a:lnSpc>
              <a:spcBef>
                <a:spcPts val="1600"/>
              </a:spcBef>
              <a:spcAft>
                <a:spcPts val="1600"/>
              </a:spcAft>
              <a:buClr>
                <a:srgbClr val="3C6B66"/>
              </a:buClr>
              <a:buSzPts val="1400"/>
              <a:buFont typeface="Ubuntu"/>
              <a:buChar char="■"/>
              <a:defRPr>
                <a:solidFill>
                  <a:srgbClr val="3C6B66"/>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5" r:id="rId6"/>
    <p:sldLayoutId id="2147483658" r:id="rId7"/>
    <p:sldLayoutId id="2147483660" r:id="rId8"/>
    <p:sldLayoutId id="2147483661"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22.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23.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24.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
        <p:cNvGrpSpPr/>
        <p:nvPr/>
      </p:nvGrpSpPr>
      <p:grpSpPr>
        <a:xfrm>
          <a:off x="0" y="0"/>
          <a:ext cx="0" cy="0"/>
          <a:chOff x="0" y="0"/>
          <a:chExt cx="0" cy="0"/>
        </a:xfrm>
      </p:grpSpPr>
      <p:pic>
        <p:nvPicPr>
          <p:cNvPr id="58" name="Google Shape;58;p16"/>
          <p:cNvPicPr preferRelativeResize="0"/>
          <p:nvPr/>
        </p:nvPicPr>
        <p:blipFill>
          <a:blip r:embed="rId4">
            <a:alphaModFix/>
          </a:blip>
          <a:stretch>
            <a:fillRect/>
          </a:stretch>
        </p:blipFill>
        <p:spPr>
          <a:xfrm>
            <a:off x="0" y="20"/>
            <a:ext cx="9144000" cy="5143505"/>
          </a:xfrm>
          <a:prstGeom prst="rect">
            <a:avLst/>
          </a:prstGeom>
          <a:noFill/>
          <a:ln>
            <a:noFill/>
          </a:ln>
        </p:spPr>
      </p:pic>
      <p:sp>
        <p:nvSpPr>
          <p:cNvPr id="59" name="Google Shape;59;p16"/>
          <p:cNvSpPr txBox="1">
            <a:spLocks noGrp="1"/>
          </p:cNvSpPr>
          <p:nvPr>
            <p:ph type="ctrTitle"/>
          </p:nvPr>
        </p:nvSpPr>
        <p:spPr>
          <a:xfrm>
            <a:off x="2946600" y="864625"/>
            <a:ext cx="30639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3800">
                <a:solidFill>
                  <a:schemeClr val="lt1"/>
                </a:solidFill>
              </a:rPr>
              <a:t>RESUME EXTRACTION</a:t>
            </a:r>
            <a:endParaRPr sz="3800">
              <a:solidFill>
                <a:schemeClr val="lt1"/>
              </a:solidFill>
            </a:endParaRPr>
          </a:p>
        </p:txBody>
      </p:sp>
      <p:sp>
        <p:nvSpPr>
          <p:cNvPr id="60" name="Google Shape;60;p16"/>
          <p:cNvSpPr txBox="1">
            <a:spLocks noGrp="1"/>
          </p:cNvSpPr>
          <p:nvPr>
            <p:ph type="ctrTitle" idx="2"/>
          </p:nvPr>
        </p:nvSpPr>
        <p:spPr>
          <a:xfrm>
            <a:off x="3417007" y="3255372"/>
            <a:ext cx="2123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s" sz="1700">
                <a:solidFill>
                  <a:schemeClr val="dk1"/>
                </a:solidFill>
              </a:rPr>
              <a:t>By: Team ZeRoS</a:t>
            </a:r>
            <a:endParaRPr sz="2100"/>
          </a:p>
        </p:txBody>
      </p:sp>
      <p:sp>
        <p:nvSpPr>
          <p:cNvPr id="61" name="Google Shape;61;p16"/>
          <p:cNvSpPr txBox="1">
            <a:spLocks noGrp="1"/>
          </p:cNvSpPr>
          <p:nvPr>
            <p:ph type="ctrTitle" idx="2"/>
          </p:nvPr>
        </p:nvSpPr>
        <p:spPr>
          <a:xfrm>
            <a:off x="3427507" y="3716122"/>
            <a:ext cx="2123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s" sz="1400" dirty="0">
                <a:solidFill>
                  <a:schemeClr val="dk1"/>
                </a:solidFill>
              </a:rPr>
              <a:t>12-05-2021</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Google Shape;176;p25"/>
          <p:cNvPicPr preferRelativeResize="0"/>
          <p:nvPr/>
        </p:nvPicPr>
        <p:blipFill>
          <a:blip r:embed="rId3">
            <a:alphaModFix amt="90000"/>
          </a:blip>
          <a:stretch>
            <a:fillRect/>
          </a:stretch>
        </p:blipFill>
        <p:spPr>
          <a:xfrm rot="2969135">
            <a:off x="-1803852" y="3260724"/>
            <a:ext cx="5201997" cy="4196474"/>
          </a:xfrm>
          <a:prstGeom prst="rect">
            <a:avLst/>
          </a:prstGeom>
          <a:noFill/>
          <a:ln>
            <a:noFill/>
          </a:ln>
        </p:spPr>
      </p:pic>
      <p:pic>
        <p:nvPicPr>
          <p:cNvPr id="177" name="Google Shape;177;p25"/>
          <p:cNvPicPr preferRelativeResize="0"/>
          <p:nvPr/>
        </p:nvPicPr>
        <p:blipFill>
          <a:blip r:embed="rId4">
            <a:alphaModFix/>
          </a:blip>
          <a:stretch>
            <a:fillRect/>
          </a:stretch>
        </p:blipFill>
        <p:spPr>
          <a:xfrm>
            <a:off x="8419173" y="689975"/>
            <a:ext cx="1440303" cy="1536437"/>
          </a:xfrm>
          <a:prstGeom prst="rect">
            <a:avLst/>
          </a:prstGeom>
          <a:noFill/>
          <a:ln>
            <a:noFill/>
          </a:ln>
        </p:spPr>
      </p:pic>
      <p:sp>
        <p:nvSpPr>
          <p:cNvPr id="178" name="Google Shape;178;p25"/>
          <p:cNvSpPr txBox="1">
            <a:spLocks noGrp="1"/>
          </p:cNvSpPr>
          <p:nvPr>
            <p:ph type="ctrTitle" idx="4294967295"/>
          </p:nvPr>
        </p:nvSpPr>
        <p:spPr>
          <a:xfrm>
            <a:off x="1634750" y="4329225"/>
            <a:ext cx="7256700" cy="704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 sz="1900" b="0">
                <a:solidFill>
                  <a:schemeClr val="dk1"/>
                </a:solidFill>
              </a:rPr>
              <a:t>Top frequent words occurring in a pair are ‘Word experience’, ‘Email indeed’ &amp; ‘Additional information’ that could be useful.</a:t>
            </a:r>
            <a:endParaRPr sz="1900" b="0">
              <a:solidFill>
                <a:schemeClr val="dk1"/>
              </a:solidFill>
            </a:endParaRPr>
          </a:p>
        </p:txBody>
      </p:sp>
      <p:sp>
        <p:nvSpPr>
          <p:cNvPr id="179" name="Google Shape;179;p25"/>
          <p:cNvSpPr txBox="1">
            <a:spLocks noGrp="1"/>
          </p:cNvSpPr>
          <p:nvPr>
            <p:ph type="ctrTitle"/>
          </p:nvPr>
        </p:nvSpPr>
        <p:spPr>
          <a:xfrm>
            <a:off x="7489750" y="304725"/>
            <a:ext cx="11937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3000"/>
              <a:t>EDA</a:t>
            </a:r>
            <a:endParaRPr sz="3000"/>
          </a:p>
        </p:txBody>
      </p:sp>
      <p:pic>
        <p:nvPicPr>
          <p:cNvPr id="180" name="Google Shape;180;p25"/>
          <p:cNvPicPr preferRelativeResize="0"/>
          <p:nvPr/>
        </p:nvPicPr>
        <p:blipFill rotWithShape="1">
          <a:blip r:embed="rId5">
            <a:alphaModFix/>
          </a:blip>
          <a:srcRect l="7831" t="27400" r="39292" b="8758"/>
          <a:stretch/>
        </p:blipFill>
        <p:spPr>
          <a:xfrm>
            <a:off x="165200" y="304725"/>
            <a:ext cx="7362224" cy="38419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5" name="Google Shape;185;p26"/>
          <p:cNvPicPr preferRelativeResize="0"/>
          <p:nvPr/>
        </p:nvPicPr>
        <p:blipFill>
          <a:blip r:embed="rId3">
            <a:alphaModFix amt="90000"/>
          </a:blip>
          <a:stretch>
            <a:fillRect/>
          </a:stretch>
        </p:blipFill>
        <p:spPr>
          <a:xfrm rot="2969135">
            <a:off x="-1803852" y="3260724"/>
            <a:ext cx="5201997" cy="4196474"/>
          </a:xfrm>
          <a:prstGeom prst="rect">
            <a:avLst/>
          </a:prstGeom>
          <a:noFill/>
          <a:ln>
            <a:noFill/>
          </a:ln>
        </p:spPr>
      </p:pic>
      <p:pic>
        <p:nvPicPr>
          <p:cNvPr id="186" name="Google Shape;186;p26"/>
          <p:cNvPicPr preferRelativeResize="0"/>
          <p:nvPr/>
        </p:nvPicPr>
        <p:blipFill>
          <a:blip r:embed="rId4">
            <a:alphaModFix/>
          </a:blip>
          <a:stretch>
            <a:fillRect/>
          </a:stretch>
        </p:blipFill>
        <p:spPr>
          <a:xfrm>
            <a:off x="8419173" y="689975"/>
            <a:ext cx="1440303" cy="1536437"/>
          </a:xfrm>
          <a:prstGeom prst="rect">
            <a:avLst/>
          </a:prstGeom>
          <a:noFill/>
          <a:ln>
            <a:noFill/>
          </a:ln>
        </p:spPr>
      </p:pic>
      <p:sp>
        <p:nvSpPr>
          <p:cNvPr id="187" name="Google Shape;187;p26"/>
          <p:cNvSpPr txBox="1">
            <a:spLocks noGrp="1"/>
          </p:cNvSpPr>
          <p:nvPr>
            <p:ph type="ctrTitle" idx="4294967295"/>
          </p:nvPr>
        </p:nvSpPr>
        <p:spPr>
          <a:xfrm>
            <a:off x="1634750" y="4329225"/>
            <a:ext cx="7256700" cy="704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 sz="1900" b="0">
                <a:solidFill>
                  <a:schemeClr val="dk1"/>
                </a:solidFill>
              </a:rPr>
              <a:t>Top frequent 3 words occurring together are ‘Year additional information’, ‘Karnataka email indeed’ &amp; ‘Willing relocate to’ that could be useful.</a:t>
            </a:r>
            <a:endParaRPr sz="1900" b="0">
              <a:solidFill>
                <a:schemeClr val="dk1"/>
              </a:solidFill>
            </a:endParaRPr>
          </a:p>
        </p:txBody>
      </p:sp>
      <p:sp>
        <p:nvSpPr>
          <p:cNvPr id="188" name="Google Shape;188;p26"/>
          <p:cNvSpPr txBox="1">
            <a:spLocks noGrp="1"/>
          </p:cNvSpPr>
          <p:nvPr>
            <p:ph type="ctrTitle"/>
          </p:nvPr>
        </p:nvSpPr>
        <p:spPr>
          <a:xfrm>
            <a:off x="7489750" y="304725"/>
            <a:ext cx="11937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3000"/>
              <a:t>EDA</a:t>
            </a:r>
            <a:endParaRPr sz="3000"/>
          </a:p>
        </p:txBody>
      </p:sp>
      <p:pic>
        <p:nvPicPr>
          <p:cNvPr id="189" name="Google Shape;189;p26"/>
          <p:cNvPicPr preferRelativeResize="0"/>
          <p:nvPr/>
        </p:nvPicPr>
        <p:blipFill rotWithShape="1">
          <a:blip r:embed="rId5">
            <a:alphaModFix/>
          </a:blip>
          <a:srcRect l="6864" t="26541" r="45196" b="10474"/>
          <a:stretch/>
        </p:blipFill>
        <p:spPr>
          <a:xfrm>
            <a:off x="217963" y="304725"/>
            <a:ext cx="7256701" cy="38419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27"/>
          <p:cNvPicPr preferRelativeResize="0"/>
          <p:nvPr/>
        </p:nvPicPr>
        <p:blipFill>
          <a:blip r:embed="rId3">
            <a:alphaModFix amt="90000"/>
          </a:blip>
          <a:stretch>
            <a:fillRect/>
          </a:stretch>
        </p:blipFill>
        <p:spPr>
          <a:xfrm rot="2969135">
            <a:off x="-1803852" y="3260724"/>
            <a:ext cx="5201997" cy="4196474"/>
          </a:xfrm>
          <a:prstGeom prst="rect">
            <a:avLst/>
          </a:prstGeom>
          <a:noFill/>
          <a:ln>
            <a:noFill/>
          </a:ln>
        </p:spPr>
      </p:pic>
      <p:pic>
        <p:nvPicPr>
          <p:cNvPr id="195" name="Google Shape;195;p27"/>
          <p:cNvPicPr preferRelativeResize="0"/>
          <p:nvPr/>
        </p:nvPicPr>
        <p:blipFill>
          <a:blip r:embed="rId4">
            <a:alphaModFix/>
          </a:blip>
          <a:stretch>
            <a:fillRect/>
          </a:stretch>
        </p:blipFill>
        <p:spPr>
          <a:xfrm>
            <a:off x="8419173" y="689975"/>
            <a:ext cx="1440303" cy="1536437"/>
          </a:xfrm>
          <a:prstGeom prst="rect">
            <a:avLst/>
          </a:prstGeom>
          <a:noFill/>
          <a:ln>
            <a:noFill/>
          </a:ln>
        </p:spPr>
      </p:pic>
      <p:sp>
        <p:nvSpPr>
          <p:cNvPr id="196" name="Google Shape;196;p27"/>
          <p:cNvSpPr txBox="1">
            <a:spLocks noGrp="1"/>
          </p:cNvSpPr>
          <p:nvPr>
            <p:ph type="ctrTitle" idx="4294967295"/>
          </p:nvPr>
        </p:nvSpPr>
        <p:spPr>
          <a:xfrm>
            <a:off x="1634750" y="4253025"/>
            <a:ext cx="7256700" cy="704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 sz="1900" b="0">
                <a:solidFill>
                  <a:schemeClr val="dk1"/>
                </a:solidFill>
              </a:rPr>
              <a:t>‘Singular noun’ is most commonly used, then comes ‘Adjective  or numeral’, ‘Numeral (cardinal)’, ‘Proper plural noun’, ‘Singular proper noun’ and ‘Preposition or conjunction, subordinating’ respectively.</a:t>
            </a:r>
            <a:endParaRPr sz="1900" b="0">
              <a:solidFill>
                <a:schemeClr val="dk1"/>
              </a:solidFill>
            </a:endParaRPr>
          </a:p>
        </p:txBody>
      </p:sp>
      <p:sp>
        <p:nvSpPr>
          <p:cNvPr id="197" name="Google Shape;197;p27"/>
          <p:cNvSpPr txBox="1">
            <a:spLocks noGrp="1"/>
          </p:cNvSpPr>
          <p:nvPr>
            <p:ph type="ctrTitle"/>
          </p:nvPr>
        </p:nvSpPr>
        <p:spPr>
          <a:xfrm>
            <a:off x="7489750" y="304725"/>
            <a:ext cx="11937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3000"/>
              <a:t>EDA</a:t>
            </a:r>
            <a:endParaRPr sz="3000"/>
          </a:p>
        </p:txBody>
      </p:sp>
      <p:pic>
        <p:nvPicPr>
          <p:cNvPr id="198" name="Google Shape;198;p27"/>
          <p:cNvPicPr preferRelativeResize="0"/>
          <p:nvPr/>
        </p:nvPicPr>
        <p:blipFill rotWithShape="1">
          <a:blip r:embed="rId5">
            <a:alphaModFix/>
          </a:blip>
          <a:srcRect l="7827" t="39236" r="39175" b="10690"/>
          <a:stretch/>
        </p:blipFill>
        <p:spPr>
          <a:xfrm>
            <a:off x="385525" y="387300"/>
            <a:ext cx="6921577" cy="3676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Google Shape;203;p28"/>
          <p:cNvPicPr preferRelativeResize="0"/>
          <p:nvPr/>
        </p:nvPicPr>
        <p:blipFill>
          <a:blip r:embed="rId3">
            <a:alphaModFix amt="90000"/>
          </a:blip>
          <a:stretch>
            <a:fillRect/>
          </a:stretch>
        </p:blipFill>
        <p:spPr>
          <a:xfrm rot="2969135">
            <a:off x="-1803852" y="3260724"/>
            <a:ext cx="5201997" cy="4196474"/>
          </a:xfrm>
          <a:prstGeom prst="rect">
            <a:avLst/>
          </a:prstGeom>
          <a:noFill/>
          <a:ln>
            <a:noFill/>
          </a:ln>
        </p:spPr>
      </p:pic>
      <p:pic>
        <p:nvPicPr>
          <p:cNvPr id="204" name="Google Shape;204;p28"/>
          <p:cNvPicPr preferRelativeResize="0"/>
          <p:nvPr/>
        </p:nvPicPr>
        <p:blipFill>
          <a:blip r:embed="rId4">
            <a:alphaModFix/>
          </a:blip>
          <a:stretch>
            <a:fillRect/>
          </a:stretch>
        </p:blipFill>
        <p:spPr>
          <a:xfrm>
            <a:off x="8419173" y="689975"/>
            <a:ext cx="1440303" cy="1536437"/>
          </a:xfrm>
          <a:prstGeom prst="rect">
            <a:avLst/>
          </a:prstGeom>
          <a:noFill/>
          <a:ln>
            <a:noFill/>
          </a:ln>
        </p:spPr>
      </p:pic>
      <p:sp>
        <p:nvSpPr>
          <p:cNvPr id="205" name="Google Shape;205;p28"/>
          <p:cNvSpPr txBox="1">
            <a:spLocks noGrp="1"/>
          </p:cNvSpPr>
          <p:nvPr>
            <p:ph type="ctrTitle" idx="4294967295"/>
          </p:nvPr>
        </p:nvSpPr>
        <p:spPr>
          <a:xfrm>
            <a:off x="6163350" y="2378800"/>
            <a:ext cx="2596200" cy="25899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 sz="1900" b="0" dirty="0">
                <a:solidFill>
                  <a:schemeClr val="dk1"/>
                </a:solidFill>
              </a:rPr>
              <a:t>Graphical representations of word frequency. The larger the word in the visual the more common the word was in the resumes.</a:t>
            </a:r>
            <a:endParaRPr sz="1900" b="0" dirty="0">
              <a:solidFill>
                <a:schemeClr val="dk1"/>
              </a:solidFill>
            </a:endParaRPr>
          </a:p>
        </p:txBody>
      </p:sp>
      <p:sp>
        <p:nvSpPr>
          <p:cNvPr id="206" name="Google Shape;206;p28"/>
          <p:cNvSpPr txBox="1">
            <a:spLocks noGrp="1"/>
          </p:cNvSpPr>
          <p:nvPr>
            <p:ph type="ctrTitle"/>
          </p:nvPr>
        </p:nvSpPr>
        <p:spPr>
          <a:xfrm>
            <a:off x="7489750" y="304725"/>
            <a:ext cx="11937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3000" dirty="0"/>
              <a:t>EDA</a:t>
            </a:r>
            <a:endParaRPr sz="3000" dirty="0"/>
          </a:p>
        </p:txBody>
      </p:sp>
      <p:pic>
        <p:nvPicPr>
          <p:cNvPr id="207" name="Google Shape;207;p28"/>
          <p:cNvPicPr preferRelativeResize="0"/>
          <p:nvPr/>
        </p:nvPicPr>
        <p:blipFill rotWithShape="1">
          <a:blip r:embed="rId5">
            <a:alphaModFix/>
          </a:blip>
          <a:srcRect l="6264" t="28468" r="59166" b="9615"/>
          <a:stretch/>
        </p:blipFill>
        <p:spPr>
          <a:xfrm>
            <a:off x="1486925" y="502800"/>
            <a:ext cx="4240324" cy="4269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C832-DA04-42AF-B2D1-4007ED5A6DA4}"/>
              </a:ext>
            </a:extLst>
          </p:cNvPr>
          <p:cNvSpPr>
            <a:spLocks noGrp="1"/>
          </p:cNvSpPr>
          <p:nvPr>
            <p:ph type="ctrTitle"/>
          </p:nvPr>
        </p:nvSpPr>
        <p:spPr>
          <a:xfrm>
            <a:off x="313660" y="380926"/>
            <a:ext cx="2745900" cy="577800"/>
          </a:xfrm>
        </p:spPr>
        <p:txBody>
          <a:bodyPr/>
          <a:lstStyle/>
          <a:p>
            <a:pPr algn="l"/>
            <a:r>
              <a:rPr lang="en-US" sz="3000" dirty="0"/>
              <a:t>EDA</a:t>
            </a:r>
          </a:p>
        </p:txBody>
      </p:sp>
      <p:sp>
        <p:nvSpPr>
          <p:cNvPr id="3" name="Text Placeholder 2">
            <a:extLst>
              <a:ext uri="{FF2B5EF4-FFF2-40B4-BE49-F238E27FC236}">
                <a16:creationId xmlns:a16="http://schemas.microsoft.com/office/drawing/2014/main" id="{B8C9EECF-F85A-4DDD-A3CC-DC78A2CF4071}"/>
              </a:ext>
            </a:extLst>
          </p:cNvPr>
          <p:cNvSpPr>
            <a:spLocks noGrp="1"/>
          </p:cNvSpPr>
          <p:nvPr>
            <p:ph type="body" idx="1"/>
          </p:nvPr>
        </p:nvSpPr>
        <p:spPr>
          <a:xfrm>
            <a:off x="313660" y="958726"/>
            <a:ext cx="8516679" cy="4114800"/>
          </a:xfrm>
        </p:spPr>
        <p:txBody>
          <a:bodyPr/>
          <a:lstStyle/>
          <a:p>
            <a:r>
              <a:rPr lang="en-US" dirty="0"/>
              <a:t>This bar graph</a:t>
            </a:r>
          </a:p>
          <a:p>
            <a:pPr marL="114300" indent="0">
              <a:buNone/>
            </a:pPr>
            <a:r>
              <a:rPr lang="en-US" dirty="0"/>
              <a:t>shows the frequency of</a:t>
            </a:r>
          </a:p>
          <a:p>
            <a:pPr marL="114300" indent="0">
              <a:buNone/>
            </a:pPr>
            <a:r>
              <a:rPr lang="en-US" dirty="0"/>
              <a:t>the 75 most-frequent in</a:t>
            </a:r>
          </a:p>
          <a:p>
            <a:pPr marL="114300" indent="0">
              <a:buNone/>
            </a:pPr>
            <a:r>
              <a:rPr lang="en-US" dirty="0"/>
              <a:t>all the resumes. </a:t>
            </a:r>
          </a:p>
        </p:txBody>
      </p:sp>
      <p:pic>
        <p:nvPicPr>
          <p:cNvPr id="5" name="Picture 4" descr="Chart, bar chart, histogram&#10;&#10;Description automatically generated">
            <a:extLst>
              <a:ext uri="{FF2B5EF4-FFF2-40B4-BE49-F238E27FC236}">
                <a16:creationId xmlns:a16="http://schemas.microsoft.com/office/drawing/2014/main" id="{8F27F561-1B84-4128-87EA-F507928957AB}"/>
              </a:ext>
            </a:extLst>
          </p:cNvPr>
          <p:cNvPicPr>
            <a:picLocks noChangeAspect="1"/>
          </p:cNvPicPr>
          <p:nvPr/>
        </p:nvPicPr>
        <p:blipFill>
          <a:blip r:embed="rId2"/>
          <a:stretch>
            <a:fillRect/>
          </a:stretch>
        </p:blipFill>
        <p:spPr>
          <a:xfrm>
            <a:off x="3179135" y="958726"/>
            <a:ext cx="5964865" cy="4049712"/>
          </a:xfrm>
          <a:prstGeom prst="rect">
            <a:avLst/>
          </a:prstGeom>
        </p:spPr>
      </p:pic>
    </p:spTree>
    <p:extLst>
      <p:ext uri="{BB962C8B-B14F-4D97-AF65-F5344CB8AC3E}">
        <p14:creationId xmlns:p14="http://schemas.microsoft.com/office/powerpoint/2010/main" val="39913608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8D5AF-97AD-45D8-B84A-D523C9A849F7}"/>
              </a:ext>
            </a:extLst>
          </p:cNvPr>
          <p:cNvSpPr>
            <a:spLocks noGrp="1"/>
          </p:cNvSpPr>
          <p:nvPr>
            <p:ph type="ctrTitle"/>
          </p:nvPr>
        </p:nvSpPr>
        <p:spPr>
          <a:xfrm>
            <a:off x="202018" y="540415"/>
            <a:ext cx="5061098" cy="577800"/>
          </a:xfrm>
        </p:spPr>
        <p:txBody>
          <a:bodyPr/>
          <a:lstStyle/>
          <a:p>
            <a:pPr algn="l"/>
            <a:r>
              <a:rPr lang="en-US" sz="3000" dirty="0"/>
              <a:t>Insights from the Bar Graph</a:t>
            </a:r>
          </a:p>
        </p:txBody>
      </p:sp>
      <p:sp>
        <p:nvSpPr>
          <p:cNvPr id="3" name="Text Placeholder 2">
            <a:extLst>
              <a:ext uri="{FF2B5EF4-FFF2-40B4-BE49-F238E27FC236}">
                <a16:creationId xmlns:a16="http://schemas.microsoft.com/office/drawing/2014/main" id="{1A6BE207-9702-456C-882C-35A87D405898}"/>
              </a:ext>
            </a:extLst>
          </p:cNvPr>
          <p:cNvSpPr>
            <a:spLocks noGrp="1"/>
          </p:cNvSpPr>
          <p:nvPr>
            <p:ph type="body" idx="1"/>
          </p:nvPr>
        </p:nvSpPr>
        <p:spPr>
          <a:xfrm>
            <a:off x="0" y="1244009"/>
            <a:ext cx="9143999" cy="3899491"/>
          </a:xfrm>
        </p:spPr>
        <p:txBody>
          <a:bodyPr/>
          <a:lstStyle/>
          <a:p>
            <a:pPr>
              <a:buFontTx/>
              <a:buChar char="-"/>
            </a:pPr>
            <a:r>
              <a:rPr lang="en-US" dirty="0"/>
              <a:t>The most mentioned companies on the applicants resumes were Microsoft and Oracle.</a:t>
            </a:r>
          </a:p>
          <a:p>
            <a:pPr>
              <a:buFontTx/>
              <a:buChar char="-"/>
            </a:pPr>
            <a:r>
              <a:rPr lang="en-US" dirty="0"/>
              <a:t>Some of the keywords that the applicants emphasized on, in order, were management, data, testing, customer, business, technical and software.</a:t>
            </a:r>
          </a:p>
          <a:p>
            <a:pPr>
              <a:buFontTx/>
              <a:buChar char="-"/>
            </a:pPr>
            <a:r>
              <a:rPr lang="en-US" dirty="0"/>
              <a:t>Under the assumption that all the applicants are applying to the same vacancy, we can hypothesize that this job is a leadership role that requires business and customer-communication skills accompanied with technical skills.</a:t>
            </a:r>
          </a:p>
          <a:p>
            <a:pPr>
              <a:buFontTx/>
              <a:buChar char="-"/>
            </a:pPr>
            <a:r>
              <a:rPr lang="en-US" dirty="0"/>
              <a:t>The word “experience” was the 5</a:t>
            </a:r>
            <a:r>
              <a:rPr lang="en-US" baseline="30000" dirty="0"/>
              <a:t>th</a:t>
            </a:r>
            <a:r>
              <a:rPr lang="en-US" dirty="0"/>
              <a:t> most frequent word, which demonstrates the high importance of experience over education in the job market.</a:t>
            </a:r>
          </a:p>
        </p:txBody>
      </p:sp>
    </p:spTree>
    <p:extLst>
      <p:ext uri="{BB962C8B-B14F-4D97-AF65-F5344CB8AC3E}">
        <p14:creationId xmlns:p14="http://schemas.microsoft.com/office/powerpoint/2010/main" val="33856893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57A4E-A122-48B3-9665-82856A8CF680}"/>
              </a:ext>
            </a:extLst>
          </p:cNvPr>
          <p:cNvSpPr>
            <a:spLocks noGrp="1"/>
          </p:cNvSpPr>
          <p:nvPr>
            <p:ph type="ctrTitle"/>
          </p:nvPr>
        </p:nvSpPr>
        <p:spPr>
          <a:xfrm>
            <a:off x="-1" y="458850"/>
            <a:ext cx="5720317" cy="577800"/>
          </a:xfrm>
        </p:spPr>
        <p:txBody>
          <a:bodyPr/>
          <a:lstStyle/>
          <a:p>
            <a:pPr algn="l"/>
            <a:r>
              <a:rPr lang="en-US" sz="3000" dirty="0"/>
              <a:t>Attempting K-Means Clustering</a:t>
            </a:r>
          </a:p>
        </p:txBody>
      </p:sp>
      <p:sp>
        <p:nvSpPr>
          <p:cNvPr id="3" name="Text Placeholder 2">
            <a:extLst>
              <a:ext uri="{FF2B5EF4-FFF2-40B4-BE49-F238E27FC236}">
                <a16:creationId xmlns:a16="http://schemas.microsoft.com/office/drawing/2014/main" id="{E2DF35D3-9DB2-4E58-A8C6-F9E2980C2A8A}"/>
              </a:ext>
            </a:extLst>
          </p:cNvPr>
          <p:cNvSpPr>
            <a:spLocks noGrp="1"/>
          </p:cNvSpPr>
          <p:nvPr>
            <p:ph type="body" idx="1"/>
          </p:nvPr>
        </p:nvSpPr>
        <p:spPr>
          <a:xfrm>
            <a:off x="0" y="1297172"/>
            <a:ext cx="9143999" cy="3846328"/>
          </a:xfrm>
        </p:spPr>
        <p:txBody>
          <a:bodyPr/>
          <a:lstStyle/>
          <a:p>
            <a:r>
              <a:rPr lang="en-US" dirty="0"/>
              <a:t>When attempting to represe-</a:t>
            </a:r>
          </a:p>
          <a:p>
            <a:pPr marL="114300" indent="0">
              <a:buNone/>
            </a:pPr>
            <a:r>
              <a:rPr lang="en-US" dirty="0"/>
              <a:t>nt the 198 resumes using K-means</a:t>
            </a:r>
          </a:p>
          <a:p>
            <a:pPr marL="114300" indent="0">
              <a:buNone/>
            </a:pPr>
            <a:r>
              <a:rPr lang="en-US" dirty="0"/>
              <a:t>clustering, it is clear that the</a:t>
            </a:r>
          </a:p>
          <a:p>
            <a:pPr marL="114300" indent="0">
              <a:buNone/>
            </a:pPr>
            <a:r>
              <a:rPr lang="en-US" dirty="0"/>
              <a:t>graph fails to correctly cluster all</a:t>
            </a:r>
          </a:p>
          <a:p>
            <a:pPr marL="114300" indent="0">
              <a:buNone/>
            </a:pPr>
            <a:r>
              <a:rPr lang="en-US" dirty="0"/>
              <a:t>the points. The reason behind this</a:t>
            </a:r>
          </a:p>
          <a:p>
            <a:pPr marL="114300" indent="0">
              <a:buNone/>
            </a:pPr>
            <a:r>
              <a:rPr lang="en-US" dirty="0"/>
              <a:t>is the high number of dimensions</a:t>
            </a:r>
          </a:p>
          <a:p>
            <a:pPr marL="114300" indent="0">
              <a:buNone/>
            </a:pPr>
            <a:r>
              <a:rPr lang="en-US" dirty="0"/>
              <a:t>that each vector possesses since</a:t>
            </a:r>
          </a:p>
          <a:p>
            <a:pPr marL="114300" indent="0">
              <a:buNone/>
            </a:pPr>
            <a:r>
              <a:rPr lang="en-US" dirty="0"/>
              <a:t>we are using the </a:t>
            </a:r>
            <a:r>
              <a:rPr lang="en-US" dirty="0" err="1"/>
              <a:t>Tf-Idf</a:t>
            </a:r>
            <a:r>
              <a:rPr lang="en-US" dirty="0"/>
              <a:t> vectors to</a:t>
            </a:r>
          </a:p>
          <a:p>
            <a:pPr marL="114300" indent="0">
              <a:buNone/>
            </a:pPr>
            <a:r>
              <a:rPr lang="en-US" dirty="0"/>
              <a:t>the resumes. </a:t>
            </a:r>
          </a:p>
        </p:txBody>
      </p:sp>
      <p:pic>
        <p:nvPicPr>
          <p:cNvPr id="5" name="Picture 4" descr="A picture containing shape&#10;&#10;Description automatically generated">
            <a:extLst>
              <a:ext uri="{FF2B5EF4-FFF2-40B4-BE49-F238E27FC236}">
                <a16:creationId xmlns:a16="http://schemas.microsoft.com/office/drawing/2014/main" id="{882AF915-7873-40A9-9836-EFCD3941BD83}"/>
              </a:ext>
            </a:extLst>
          </p:cNvPr>
          <p:cNvPicPr>
            <a:picLocks noChangeAspect="1"/>
          </p:cNvPicPr>
          <p:nvPr/>
        </p:nvPicPr>
        <p:blipFill>
          <a:blip r:embed="rId2"/>
          <a:stretch>
            <a:fillRect/>
          </a:stretch>
        </p:blipFill>
        <p:spPr>
          <a:xfrm>
            <a:off x="3795823" y="1297172"/>
            <a:ext cx="5348176" cy="3210373"/>
          </a:xfrm>
          <a:prstGeom prst="rect">
            <a:avLst/>
          </a:prstGeom>
        </p:spPr>
      </p:pic>
    </p:spTree>
    <p:extLst>
      <p:ext uri="{BB962C8B-B14F-4D97-AF65-F5344CB8AC3E}">
        <p14:creationId xmlns:p14="http://schemas.microsoft.com/office/powerpoint/2010/main" val="24909584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3870228-90CC-43FB-8942-526FE47A4500}"/>
              </a:ext>
            </a:extLst>
          </p:cNvPr>
          <p:cNvSpPr>
            <a:spLocks noGrp="1"/>
          </p:cNvSpPr>
          <p:nvPr>
            <p:ph type="subTitle" idx="1"/>
          </p:nvPr>
        </p:nvSpPr>
        <p:spPr>
          <a:xfrm>
            <a:off x="73990" y="809870"/>
            <a:ext cx="3990126" cy="2756909"/>
          </a:xfrm>
        </p:spPr>
        <p:txBody>
          <a:bodyPr/>
          <a:lstStyle/>
          <a:p>
            <a:pPr algn="l"/>
            <a:r>
              <a:rPr lang="en-GB" sz="1600" dirty="0"/>
              <a:t>Hierarchical clustering groups</a:t>
            </a:r>
          </a:p>
          <a:p>
            <a:pPr algn="l"/>
            <a:r>
              <a:rPr lang="en-GB" sz="1600" dirty="0"/>
              <a:t>data over a variety of scales by</a:t>
            </a:r>
          </a:p>
          <a:p>
            <a:pPr algn="l"/>
            <a:r>
              <a:rPr lang="en-GB" sz="1600" dirty="0"/>
              <a:t>creating a cluster tree or</a:t>
            </a:r>
          </a:p>
          <a:p>
            <a:pPr algn="l"/>
            <a:r>
              <a:rPr lang="en-GB" sz="1600" dirty="0"/>
              <a:t>Dendrogram.</a:t>
            </a:r>
          </a:p>
          <a:p>
            <a:pPr algn="l"/>
            <a:r>
              <a:rPr lang="en-GB" sz="1600" dirty="0"/>
              <a:t>The tree is not a single set of</a:t>
            </a:r>
          </a:p>
          <a:p>
            <a:pPr algn="l"/>
            <a:r>
              <a:rPr lang="en-GB" sz="1600" dirty="0"/>
              <a:t>clusters, but rather a multilevel</a:t>
            </a:r>
          </a:p>
          <a:p>
            <a:pPr algn="l"/>
            <a:r>
              <a:rPr lang="en-GB" sz="1600" dirty="0"/>
              <a:t>hierarchy, where clusters at one</a:t>
            </a:r>
          </a:p>
          <a:p>
            <a:pPr algn="l"/>
            <a:r>
              <a:rPr lang="en-GB" sz="1600" dirty="0"/>
              <a:t>level are joined as clusters at</a:t>
            </a:r>
          </a:p>
          <a:p>
            <a:pPr algn="l"/>
            <a:r>
              <a:rPr lang="en-GB" sz="1600" dirty="0"/>
              <a:t>the next level.</a:t>
            </a:r>
          </a:p>
          <a:p>
            <a:pPr algn="l"/>
            <a:endParaRPr lang="en-GB" sz="1600" dirty="0"/>
          </a:p>
          <a:p>
            <a:pPr algn="l"/>
            <a:r>
              <a:rPr lang="en-GB" sz="1600" dirty="0"/>
              <a:t>Graphical Analysis:</a:t>
            </a:r>
          </a:p>
          <a:p>
            <a:pPr algn="l"/>
            <a:r>
              <a:rPr lang="en-GB" sz="1600" dirty="0"/>
              <a:t>The tree shows that we can split</a:t>
            </a:r>
          </a:p>
          <a:p>
            <a:pPr algn="l"/>
            <a:r>
              <a:rPr lang="en-GB" sz="1600" dirty="0"/>
              <a:t>our data into 8 clusters.</a:t>
            </a:r>
          </a:p>
          <a:p>
            <a:pPr algn="l"/>
            <a:r>
              <a:rPr lang="en-GB" sz="1600" dirty="0"/>
              <a:t>To identify each clusters which</a:t>
            </a:r>
          </a:p>
          <a:p>
            <a:pPr algn="l"/>
            <a:r>
              <a:rPr lang="en-GB" sz="1600" dirty="0"/>
              <a:t>group all features' values of</a:t>
            </a:r>
          </a:p>
          <a:p>
            <a:pPr algn="l"/>
            <a:r>
              <a:rPr lang="en-GB" sz="1600" dirty="0"/>
              <a:t>resumes we added colours to</a:t>
            </a:r>
          </a:p>
          <a:p>
            <a:pPr algn="l"/>
            <a:r>
              <a:rPr lang="en-GB" sz="1600" dirty="0"/>
              <a:t>each clusters.</a:t>
            </a:r>
          </a:p>
          <a:p>
            <a:endParaRPr lang="en-GB" dirty="0">
              <a:latin typeface="Arial Black" panose="020B0A04020102020204" pitchFamily="34" charset="0"/>
            </a:endParaRPr>
          </a:p>
        </p:txBody>
      </p:sp>
      <p:sp>
        <p:nvSpPr>
          <p:cNvPr id="3" name="Title 2">
            <a:extLst>
              <a:ext uri="{FF2B5EF4-FFF2-40B4-BE49-F238E27FC236}">
                <a16:creationId xmlns:a16="http://schemas.microsoft.com/office/drawing/2014/main" id="{EF1C00A9-824E-4637-94BB-972A84E7EEB6}"/>
              </a:ext>
            </a:extLst>
          </p:cNvPr>
          <p:cNvSpPr>
            <a:spLocks noGrp="1"/>
          </p:cNvSpPr>
          <p:nvPr>
            <p:ph type="ctrTitle"/>
          </p:nvPr>
        </p:nvSpPr>
        <p:spPr>
          <a:xfrm>
            <a:off x="267004" y="232070"/>
            <a:ext cx="7728680" cy="577800"/>
          </a:xfrm>
        </p:spPr>
        <p:txBody>
          <a:bodyPr/>
          <a:lstStyle/>
          <a:p>
            <a:pPr algn="l"/>
            <a:r>
              <a:rPr lang="en-GB" sz="3000" dirty="0"/>
              <a:t>Hierarchical Clustering Analysis:</a:t>
            </a:r>
          </a:p>
        </p:txBody>
      </p:sp>
      <p:pic>
        <p:nvPicPr>
          <p:cNvPr id="1026" name="Picture 2">
            <a:extLst>
              <a:ext uri="{FF2B5EF4-FFF2-40B4-BE49-F238E27FC236}">
                <a16:creationId xmlns:a16="http://schemas.microsoft.com/office/drawing/2014/main" id="{013C6B04-62A7-49E7-8FAD-033B22DC41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71101" y="809870"/>
            <a:ext cx="5272899" cy="43967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88448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44D36-B18A-45E1-AD04-95E5C3BEBE87}"/>
              </a:ext>
            </a:extLst>
          </p:cNvPr>
          <p:cNvSpPr>
            <a:spLocks noGrp="1"/>
          </p:cNvSpPr>
          <p:nvPr>
            <p:ph type="ctrTitle"/>
          </p:nvPr>
        </p:nvSpPr>
        <p:spPr>
          <a:xfrm>
            <a:off x="356786" y="93846"/>
            <a:ext cx="8430428" cy="799289"/>
          </a:xfrm>
        </p:spPr>
        <p:txBody>
          <a:bodyPr/>
          <a:lstStyle/>
          <a:p>
            <a:pPr algn="l"/>
            <a:r>
              <a:rPr lang="en-GB" dirty="0"/>
              <a:t>Taking 8 clusters, we visualize the texts, using UMAP along with Seaborn and</a:t>
            </a:r>
            <a:br>
              <a:rPr lang="en-GB" dirty="0"/>
            </a:br>
            <a:r>
              <a:rPr lang="en-GB" dirty="0"/>
              <a:t>Matplotlib. It allowed us to get projections in 2D.</a:t>
            </a:r>
            <a:br>
              <a:rPr lang="en-GB" dirty="0"/>
            </a:br>
            <a:br>
              <a:rPr lang="en-GB" dirty="0"/>
            </a:br>
            <a:r>
              <a:rPr lang="en-GB" dirty="0"/>
              <a:t>	</a:t>
            </a:r>
          </a:p>
        </p:txBody>
      </p:sp>
      <p:pic>
        <p:nvPicPr>
          <p:cNvPr id="3" name="Picture 2">
            <a:extLst>
              <a:ext uri="{FF2B5EF4-FFF2-40B4-BE49-F238E27FC236}">
                <a16:creationId xmlns:a16="http://schemas.microsoft.com/office/drawing/2014/main" id="{85A72F1F-1D8C-45C0-9444-186A37025BA4}"/>
              </a:ext>
            </a:extLst>
          </p:cNvPr>
          <p:cNvPicPr>
            <a:picLocks noChangeAspect="1"/>
          </p:cNvPicPr>
          <p:nvPr/>
        </p:nvPicPr>
        <p:blipFill>
          <a:blip r:embed="rId2"/>
          <a:stretch>
            <a:fillRect/>
          </a:stretch>
        </p:blipFill>
        <p:spPr>
          <a:xfrm>
            <a:off x="2659869" y="1317627"/>
            <a:ext cx="6484131" cy="3732027"/>
          </a:xfrm>
          <a:prstGeom prst="rect">
            <a:avLst/>
          </a:prstGeom>
        </p:spPr>
      </p:pic>
      <p:sp>
        <p:nvSpPr>
          <p:cNvPr id="5" name="TextBox 4">
            <a:extLst>
              <a:ext uri="{FF2B5EF4-FFF2-40B4-BE49-F238E27FC236}">
                <a16:creationId xmlns:a16="http://schemas.microsoft.com/office/drawing/2014/main" id="{6D027839-E42B-4261-91A3-A6AD80548E82}"/>
              </a:ext>
            </a:extLst>
          </p:cNvPr>
          <p:cNvSpPr txBox="1"/>
          <p:nvPr/>
        </p:nvSpPr>
        <p:spPr>
          <a:xfrm>
            <a:off x="154766" y="1051813"/>
            <a:ext cx="2303083" cy="3744102"/>
          </a:xfrm>
          <a:prstGeom prst="rect">
            <a:avLst/>
          </a:prstGeom>
          <a:noFill/>
        </p:spPr>
        <p:txBody>
          <a:bodyPr wrap="square">
            <a:spAutoFit/>
          </a:bodyPr>
          <a:lstStyle/>
          <a:p>
            <a:pPr>
              <a:lnSpc>
                <a:spcPct val="115000"/>
              </a:lnSpc>
              <a:buClr>
                <a:srgbClr val="3C6B66"/>
              </a:buClr>
              <a:buSzPts val="1800"/>
              <a:buFont typeface="Ubuntu"/>
            </a:pPr>
            <a:r>
              <a:rPr lang="en-GB" sz="1600" dirty="0">
                <a:solidFill>
                  <a:srgbClr val="3C6B66"/>
                </a:solidFill>
                <a:latin typeface="Ubuntu"/>
                <a:sym typeface="Hind Vadodara"/>
              </a:rPr>
              <a:t>We applied a method of how unstructured text data for a specific field, namely, recruiting can be organized. With the right feature engineering (TF-</a:t>
            </a:r>
            <a:r>
              <a:rPr lang="en-GB" sz="1600" dirty="0" err="1">
                <a:solidFill>
                  <a:srgbClr val="3C6B66"/>
                </a:solidFill>
                <a:latin typeface="Ubuntu"/>
                <a:sym typeface="Hind Vadodara"/>
              </a:rPr>
              <a:t>iDF</a:t>
            </a:r>
            <a:r>
              <a:rPr lang="en-GB" sz="1600" dirty="0">
                <a:solidFill>
                  <a:srgbClr val="3C6B66"/>
                </a:solidFill>
                <a:latin typeface="Ubuntu"/>
                <a:sym typeface="Hind Vadodara"/>
              </a:rPr>
              <a:t> transformation) it’s possible to split resumes into different groups (here we see 8 groups).</a:t>
            </a:r>
          </a:p>
        </p:txBody>
      </p:sp>
    </p:spTree>
    <p:extLst>
      <p:ext uri="{BB962C8B-B14F-4D97-AF65-F5344CB8AC3E}">
        <p14:creationId xmlns:p14="http://schemas.microsoft.com/office/powerpoint/2010/main" val="3364616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4" name="Google Shape;214;p29"/>
          <p:cNvSpPr txBox="1">
            <a:spLocks noGrp="1"/>
          </p:cNvSpPr>
          <p:nvPr>
            <p:ph type="subTitle" idx="4294967295"/>
          </p:nvPr>
        </p:nvSpPr>
        <p:spPr>
          <a:xfrm>
            <a:off x="85060" y="988828"/>
            <a:ext cx="8867553" cy="4029739"/>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endParaRPr lang="en-US" sz="1000" dirty="0">
              <a:solidFill>
                <a:schemeClr val="dk1"/>
              </a:solidFill>
            </a:endParaRPr>
          </a:p>
          <a:p>
            <a:pPr marL="285750" lvl="0" indent="-285750" algn="l" rtl="0">
              <a:lnSpc>
                <a:spcPct val="100000"/>
              </a:lnSpc>
              <a:spcBef>
                <a:spcPts val="0"/>
              </a:spcBef>
              <a:spcAft>
                <a:spcPts val="1600"/>
              </a:spcAft>
              <a:buFontTx/>
              <a:buChar char="-"/>
            </a:pPr>
            <a:r>
              <a:rPr lang="en-US" sz="1600" dirty="0">
                <a:solidFill>
                  <a:schemeClr val="dk1"/>
                </a:solidFill>
              </a:rPr>
              <a:t>The model we selected is the </a:t>
            </a:r>
            <a:r>
              <a:rPr lang="en-US" sz="1600" b="1" dirty="0" err="1">
                <a:solidFill>
                  <a:schemeClr val="dk1"/>
                </a:solidFill>
              </a:rPr>
              <a:t>SpaCy</a:t>
            </a:r>
            <a:r>
              <a:rPr lang="en-US" sz="1600" b="1" dirty="0">
                <a:solidFill>
                  <a:schemeClr val="dk1"/>
                </a:solidFill>
              </a:rPr>
              <a:t> NER Model</a:t>
            </a:r>
            <a:r>
              <a:rPr lang="en-US" sz="1600" dirty="0">
                <a:solidFill>
                  <a:schemeClr val="dk1"/>
                </a:solidFill>
              </a:rPr>
              <a:t>.</a:t>
            </a:r>
          </a:p>
          <a:p>
            <a:pPr marL="285750" lvl="0" indent="-285750" algn="l" rtl="0">
              <a:lnSpc>
                <a:spcPct val="100000"/>
              </a:lnSpc>
              <a:spcBef>
                <a:spcPts val="0"/>
              </a:spcBef>
              <a:spcAft>
                <a:spcPts val="1600"/>
              </a:spcAft>
              <a:buFontTx/>
              <a:buChar char="-"/>
            </a:pPr>
            <a:r>
              <a:rPr lang="en-US" sz="1600" dirty="0">
                <a:solidFill>
                  <a:schemeClr val="dk1"/>
                </a:solidFill>
              </a:rPr>
              <a:t>Through our analysis and search, we concluded that Linear models are not an option. </a:t>
            </a:r>
          </a:p>
          <a:p>
            <a:pPr marL="285750" lvl="0" indent="-285750" algn="l" rtl="0">
              <a:lnSpc>
                <a:spcPct val="100000"/>
              </a:lnSpc>
              <a:spcBef>
                <a:spcPts val="0"/>
              </a:spcBef>
              <a:spcAft>
                <a:spcPts val="1600"/>
              </a:spcAft>
              <a:buFontTx/>
              <a:buChar char="-"/>
            </a:pPr>
            <a:r>
              <a:rPr lang="en-US" sz="1600" dirty="0">
                <a:solidFill>
                  <a:schemeClr val="dk1"/>
                </a:solidFill>
              </a:rPr>
              <a:t>Due to time constrains, we were not able to delve deep into Deep Learning approaches that could have made of a great alternative for our case.</a:t>
            </a:r>
          </a:p>
          <a:p>
            <a:pPr marL="285750" lvl="0" indent="-285750" algn="l" rtl="0">
              <a:lnSpc>
                <a:spcPct val="100000"/>
              </a:lnSpc>
              <a:spcBef>
                <a:spcPts val="0"/>
              </a:spcBef>
              <a:spcAft>
                <a:spcPts val="1600"/>
              </a:spcAft>
              <a:buFontTx/>
              <a:buChar char="-"/>
            </a:pPr>
            <a:r>
              <a:rPr lang="en-US" sz="1600" dirty="0">
                <a:solidFill>
                  <a:schemeClr val="dk1"/>
                </a:solidFill>
              </a:rPr>
              <a:t>Additionally, other ensemble models such as Bagging and Bootstrapping were not serving our purpose.</a:t>
            </a:r>
            <a:endParaRPr sz="1600" dirty="0">
              <a:solidFill>
                <a:schemeClr val="dk1"/>
              </a:solidFill>
            </a:endParaRPr>
          </a:p>
        </p:txBody>
      </p:sp>
      <p:sp>
        <p:nvSpPr>
          <p:cNvPr id="262" name="Google Shape;262;p29"/>
          <p:cNvSpPr txBox="1">
            <a:spLocks noGrp="1"/>
          </p:cNvSpPr>
          <p:nvPr>
            <p:ph type="ctrTitle"/>
          </p:nvPr>
        </p:nvSpPr>
        <p:spPr>
          <a:xfrm>
            <a:off x="25130" y="318460"/>
            <a:ext cx="6939195"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3000" dirty="0"/>
              <a:t>Model Recommendation and Selection</a:t>
            </a:r>
            <a:endParaRPr sz="3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
        <p:cNvGrpSpPr/>
        <p:nvPr/>
      </p:nvGrpSpPr>
      <p:grpSpPr>
        <a:xfrm>
          <a:off x="0" y="0"/>
          <a:ext cx="0" cy="0"/>
          <a:chOff x="0" y="0"/>
          <a:chExt cx="0" cy="0"/>
        </a:xfrm>
      </p:grpSpPr>
      <p:pic>
        <p:nvPicPr>
          <p:cNvPr id="66" name="Google Shape;66;p17"/>
          <p:cNvPicPr preferRelativeResize="0"/>
          <p:nvPr/>
        </p:nvPicPr>
        <p:blipFill>
          <a:blip r:embed="rId4">
            <a:alphaModFix/>
          </a:blip>
          <a:stretch>
            <a:fillRect/>
          </a:stretch>
        </p:blipFill>
        <p:spPr>
          <a:xfrm>
            <a:off x="3866550" y="313525"/>
            <a:ext cx="2054526" cy="1944099"/>
          </a:xfrm>
          <a:prstGeom prst="rect">
            <a:avLst/>
          </a:prstGeom>
          <a:noFill/>
          <a:ln>
            <a:noFill/>
          </a:ln>
        </p:spPr>
      </p:pic>
      <p:pic>
        <p:nvPicPr>
          <p:cNvPr id="67" name="Google Shape;67;p17"/>
          <p:cNvPicPr preferRelativeResize="0"/>
          <p:nvPr/>
        </p:nvPicPr>
        <p:blipFill>
          <a:blip r:embed="rId5">
            <a:alphaModFix/>
          </a:blip>
          <a:stretch>
            <a:fillRect/>
          </a:stretch>
        </p:blipFill>
        <p:spPr>
          <a:xfrm>
            <a:off x="7626650" y="2362274"/>
            <a:ext cx="2473975" cy="2341000"/>
          </a:xfrm>
          <a:prstGeom prst="rect">
            <a:avLst/>
          </a:prstGeom>
          <a:noFill/>
          <a:ln>
            <a:noFill/>
          </a:ln>
        </p:spPr>
      </p:pic>
      <p:pic>
        <p:nvPicPr>
          <p:cNvPr id="68" name="Google Shape;68;p17"/>
          <p:cNvPicPr preferRelativeResize="0"/>
          <p:nvPr/>
        </p:nvPicPr>
        <p:blipFill>
          <a:blip r:embed="rId6">
            <a:alphaModFix/>
          </a:blip>
          <a:stretch>
            <a:fillRect/>
          </a:stretch>
        </p:blipFill>
        <p:spPr>
          <a:xfrm>
            <a:off x="55750" y="3874750"/>
            <a:ext cx="2182026" cy="2066826"/>
          </a:xfrm>
          <a:prstGeom prst="rect">
            <a:avLst/>
          </a:prstGeom>
          <a:noFill/>
          <a:ln>
            <a:noFill/>
          </a:ln>
        </p:spPr>
      </p:pic>
      <p:pic>
        <p:nvPicPr>
          <p:cNvPr id="69" name="Google Shape;69;p17"/>
          <p:cNvPicPr preferRelativeResize="0"/>
          <p:nvPr/>
        </p:nvPicPr>
        <p:blipFill>
          <a:blip r:embed="rId7">
            <a:alphaModFix/>
          </a:blip>
          <a:stretch>
            <a:fillRect/>
          </a:stretch>
        </p:blipFill>
        <p:spPr>
          <a:xfrm>
            <a:off x="175299" y="3821675"/>
            <a:ext cx="728799" cy="689599"/>
          </a:xfrm>
          <a:prstGeom prst="rect">
            <a:avLst/>
          </a:prstGeom>
          <a:noFill/>
          <a:ln>
            <a:noFill/>
          </a:ln>
        </p:spPr>
      </p:pic>
      <p:sp>
        <p:nvSpPr>
          <p:cNvPr id="70" name="Google Shape;70;p17"/>
          <p:cNvSpPr txBox="1">
            <a:spLocks noGrp="1"/>
          </p:cNvSpPr>
          <p:nvPr>
            <p:ph type="ctrTitle" idx="9"/>
          </p:nvPr>
        </p:nvSpPr>
        <p:spPr>
          <a:xfrm>
            <a:off x="6577775" y="380925"/>
            <a:ext cx="21819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3000"/>
              <a:t>TABLE OF CONTENTS</a:t>
            </a:r>
            <a:endParaRPr sz="3000"/>
          </a:p>
          <a:p>
            <a:pPr marL="0" lvl="0" indent="0" algn="r" rtl="0">
              <a:spcBef>
                <a:spcPts val="0"/>
              </a:spcBef>
              <a:spcAft>
                <a:spcPts val="0"/>
              </a:spcAft>
              <a:buNone/>
            </a:pPr>
            <a:endParaRPr/>
          </a:p>
          <a:p>
            <a:pPr marL="0" lvl="0" indent="0" algn="r" rtl="0">
              <a:spcBef>
                <a:spcPts val="0"/>
              </a:spcBef>
              <a:spcAft>
                <a:spcPts val="0"/>
              </a:spcAft>
              <a:buNone/>
            </a:pPr>
            <a:endParaRPr/>
          </a:p>
        </p:txBody>
      </p:sp>
      <p:sp>
        <p:nvSpPr>
          <p:cNvPr id="71" name="Google Shape;71;p17"/>
          <p:cNvSpPr txBox="1">
            <a:spLocks noGrp="1"/>
          </p:cNvSpPr>
          <p:nvPr>
            <p:ph type="ctrTitle" idx="3"/>
          </p:nvPr>
        </p:nvSpPr>
        <p:spPr>
          <a:xfrm>
            <a:off x="55750" y="825258"/>
            <a:ext cx="3211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EXECUTIVE SUMMARY</a:t>
            </a:r>
            <a:endParaRPr/>
          </a:p>
        </p:txBody>
      </p:sp>
      <p:sp>
        <p:nvSpPr>
          <p:cNvPr id="72" name="Google Shape;72;p17"/>
          <p:cNvSpPr txBox="1">
            <a:spLocks noGrp="1"/>
          </p:cNvSpPr>
          <p:nvPr>
            <p:ph type="title" idx="5"/>
          </p:nvPr>
        </p:nvSpPr>
        <p:spPr>
          <a:xfrm>
            <a:off x="3601591" y="874387"/>
            <a:ext cx="14607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Fira Sans Extra Condensed"/>
                <a:ea typeface="Fira Sans Extra Condensed"/>
                <a:cs typeface="Fira Sans Extra Condensed"/>
                <a:sym typeface="Fira Sans Extra Condensed"/>
              </a:rPr>
              <a:t>01</a:t>
            </a:r>
            <a:endParaRPr>
              <a:latin typeface="Fira Sans Extra Condensed"/>
              <a:ea typeface="Fira Sans Extra Condensed"/>
              <a:cs typeface="Fira Sans Extra Condensed"/>
              <a:sym typeface="Fira Sans Extra Condensed"/>
            </a:endParaRPr>
          </a:p>
        </p:txBody>
      </p:sp>
      <p:sp>
        <p:nvSpPr>
          <p:cNvPr id="73" name="Google Shape;73;p17"/>
          <p:cNvSpPr txBox="1">
            <a:spLocks noGrp="1"/>
          </p:cNvSpPr>
          <p:nvPr>
            <p:ph type="ctrTitle" idx="4"/>
          </p:nvPr>
        </p:nvSpPr>
        <p:spPr>
          <a:xfrm>
            <a:off x="55750" y="1476974"/>
            <a:ext cx="3211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PROBLEM STATEMENT</a:t>
            </a:r>
            <a:endParaRPr/>
          </a:p>
        </p:txBody>
      </p:sp>
      <p:sp>
        <p:nvSpPr>
          <p:cNvPr id="74" name="Google Shape;74;p17"/>
          <p:cNvSpPr txBox="1">
            <a:spLocks noGrp="1"/>
          </p:cNvSpPr>
          <p:nvPr>
            <p:ph type="ctrTitle" idx="2"/>
          </p:nvPr>
        </p:nvSpPr>
        <p:spPr>
          <a:xfrm>
            <a:off x="55750" y="2128688"/>
            <a:ext cx="3211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SAMPLE SIZE</a:t>
            </a:r>
            <a:endParaRPr/>
          </a:p>
        </p:txBody>
      </p:sp>
      <p:sp>
        <p:nvSpPr>
          <p:cNvPr id="75" name="Google Shape;75;p17"/>
          <p:cNvSpPr txBox="1">
            <a:spLocks noGrp="1"/>
          </p:cNvSpPr>
          <p:nvPr>
            <p:ph type="title" idx="6"/>
          </p:nvPr>
        </p:nvSpPr>
        <p:spPr>
          <a:xfrm>
            <a:off x="3601591" y="1526103"/>
            <a:ext cx="14607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Fira Sans Extra Condensed"/>
                <a:ea typeface="Fira Sans Extra Condensed"/>
                <a:cs typeface="Fira Sans Extra Condensed"/>
                <a:sym typeface="Fira Sans Extra Condensed"/>
              </a:rPr>
              <a:t>02</a:t>
            </a:r>
            <a:endParaRPr>
              <a:latin typeface="Fira Sans Extra Condensed"/>
              <a:ea typeface="Fira Sans Extra Condensed"/>
              <a:cs typeface="Fira Sans Extra Condensed"/>
              <a:sym typeface="Fira Sans Extra Condensed"/>
            </a:endParaRPr>
          </a:p>
        </p:txBody>
      </p:sp>
      <p:sp>
        <p:nvSpPr>
          <p:cNvPr id="76" name="Google Shape;76;p17"/>
          <p:cNvSpPr txBox="1">
            <a:spLocks noGrp="1"/>
          </p:cNvSpPr>
          <p:nvPr>
            <p:ph type="title" idx="7"/>
          </p:nvPr>
        </p:nvSpPr>
        <p:spPr>
          <a:xfrm>
            <a:off x="3601591" y="2177817"/>
            <a:ext cx="14607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Fira Sans Extra Condensed"/>
                <a:ea typeface="Fira Sans Extra Condensed"/>
                <a:cs typeface="Fira Sans Extra Condensed"/>
                <a:sym typeface="Fira Sans Extra Condensed"/>
              </a:rPr>
              <a:t>03</a:t>
            </a:r>
            <a:endParaRPr>
              <a:latin typeface="Fira Sans Extra Condensed"/>
              <a:ea typeface="Fira Sans Extra Condensed"/>
              <a:cs typeface="Fira Sans Extra Condensed"/>
              <a:sym typeface="Fira Sans Extra Condensed"/>
            </a:endParaRPr>
          </a:p>
        </p:txBody>
      </p:sp>
      <p:sp>
        <p:nvSpPr>
          <p:cNvPr id="77" name="Google Shape;77;p17"/>
          <p:cNvSpPr txBox="1">
            <a:spLocks noGrp="1"/>
          </p:cNvSpPr>
          <p:nvPr>
            <p:ph type="ctrTitle"/>
          </p:nvPr>
        </p:nvSpPr>
        <p:spPr>
          <a:xfrm>
            <a:off x="55750" y="2773148"/>
            <a:ext cx="3211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EDA</a:t>
            </a:r>
            <a:endParaRPr/>
          </a:p>
        </p:txBody>
      </p:sp>
      <p:sp>
        <p:nvSpPr>
          <p:cNvPr id="78" name="Google Shape;78;p17"/>
          <p:cNvSpPr txBox="1">
            <a:spLocks noGrp="1"/>
          </p:cNvSpPr>
          <p:nvPr>
            <p:ph type="title" idx="8"/>
          </p:nvPr>
        </p:nvSpPr>
        <p:spPr>
          <a:xfrm>
            <a:off x="3601591" y="2829045"/>
            <a:ext cx="14607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Fira Sans Extra Condensed"/>
                <a:ea typeface="Fira Sans Extra Condensed"/>
                <a:cs typeface="Fira Sans Extra Condensed"/>
                <a:sym typeface="Fira Sans Extra Condensed"/>
              </a:rPr>
              <a:t>04</a:t>
            </a:r>
            <a:endParaRPr>
              <a:latin typeface="Fira Sans Extra Condensed"/>
              <a:ea typeface="Fira Sans Extra Condensed"/>
              <a:cs typeface="Fira Sans Extra Condensed"/>
              <a:sym typeface="Fira Sans Extra Condensed"/>
            </a:endParaRPr>
          </a:p>
        </p:txBody>
      </p:sp>
      <p:sp>
        <p:nvSpPr>
          <p:cNvPr id="79" name="Google Shape;79;p17"/>
          <p:cNvSpPr txBox="1">
            <a:spLocks noGrp="1"/>
          </p:cNvSpPr>
          <p:nvPr>
            <p:ph type="ctrTitle"/>
          </p:nvPr>
        </p:nvSpPr>
        <p:spPr>
          <a:xfrm>
            <a:off x="55750" y="3417598"/>
            <a:ext cx="3211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RECOMMENDATIONS</a:t>
            </a:r>
            <a:endParaRPr/>
          </a:p>
        </p:txBody>
      </p:sp>
      <p:sp>
        <p:nvSpPr>
          <p:cNvPr id="80" name="Google Shape;80;p17"/>
          <p:cNvSpPr txBox="1">
            <a:spLocks noGrp="1"/>
          </p:cNvSpPr>
          <p:nvPr>
            <p:ph type="title" idx="8"/>
          </p:nvPr>
        </p:nvSpPr>
        <p:spPr>
          <a:xfrm>
            <a:off x="3601591" y="3480270"/>
            <a:ext cx="14607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Fira Sans Extra Condensed"/>
                <a:ea typeface="Fira Sans Extra Condensed"/>
                <a:cs typeface="Fira Sans Extra Condensed"/>
                <a:sym typeface="Fira Sans Extra Condensed"/>
              </a:rPr>
              <a:t>05</a:t>
            </a:r>
            <a:endParaRPr>
              <a:latin typeface="Fira Sans Extra Condensed"/>
              <a:ea typeface="Fira Sans Extra Condensed"/>
              <a:cs typeface="Fira Sans Extra Condensed"/>
              <a:sym typeface="Fira Sans Extra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7"/>
        <p:cNvGrpSpPr/>
        <p:nvPr/>
      </p:nvGrpSpPr>
      <p:grpSpPr>
        <a:xfrm>
          <a:off x="0" y="0"/>
          <a:ext cx="0" cy="0"/>
          <a:chOff x="0" y="0"/>
          <a:chExt cx="0" cy="0"/>
        </a:xfrm>
      </p:grpSpPr>
      <p:pic>
        <p:nvPicPr>
          <p:cNvPr id="268" name="Google Shape;268;p30"/>
          <p:cNvPicPr preferRelativeResize="0"/>
          <p:nvPr/>
        </p:nvPicPr>
        <p:blipFill>
          <a:blip r:embed="rId4">
            <a:alphaModFix/>
          </a:blip>
          <a:stretch>
            <a:fillRect/>
          </a:stretch>
        </p:blipFill>
        <p:spPr>
          <a:xfrm>
            <a:off x="0" y="0"/>
            <a:ext cx="9144000" cy="5143500"/>
          </a:xfrm>
          <a:prstGeom prst="rect">
            <a:avLst/>
          </a:prstGeom>
          <a:noFill/>
          <a:ln>
            <a:noFill/>
          </a:ln>
        </p:spPr>
      </p:pic>
      <p:pic>
        <p:nvPicPr>
          <p:cNvPr id="269" name="Google Shape;269;p30"/>
          <p:cNvPicPr preferRelativeResize="0"/>
          <p:nvPr/>
        </p:nvPicPr>
        <p:blipFill rotWithShape="1">
          <a:blip r:embed="rId5">
            <a:alphaModFix/>
          </a:blip>
          <a:srcRect l="3271" r="3271"/>
          <a:stretch/>
        </p:blipFill>
        <p:spPr>
          <a:xfrm>
            <a:off x="2139500" y="540000"/>
            <a:ext cx="4406174" cy="3840476"/>
          </a:xfrm>
          <a:prstGeom prst="rect">
            <a:avLst/>
          </a:prstGeom>
          <a:noFill/>
          <a:ln>
            <a:noFill/>
          </a:ln>
        </p:spPr>
      </p:pic>
      <p:sp>
        <p:nvSpPr>
          <p:cNvPr id="270" name="Google Shape;270;p30"/>
          <p:cNvSpPr txBox="1">
            <a:spLocks noGrp="1"/>
          </p:cNvSpPr>
          <p:nvPr>
            <p:ph type="ctrTitle"/>
          </p:nvPr>
        </p:nvSpPr>
        <p:spPr>
          <a:xfrm>
            <a:off x="3579025" y="1545450"/>
            <a:ext cx="19860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3500">
                <a:solidFill>
                  <a:schemeClr val="dk1"/>
                </a:solidFill>
              </a:rPr>
              <a:t>THANK</a:t>
            </a:r>
            <a:endParaRPr sz="3500">
              <a:solidFill>
                <a:schemeClr val="dk1"/>
              </a:solidFill>
            </a:endParaRPr>
          </a:p>
          <a:p>
            <a:pPr marL="0" lvl="0" indent="0" algn="ctr" rtl="0">
              <a:spcBef>
                <a:spcPts val="0"/>
              </a:spcBef>
              <a:spcAft>
                <a:spcPts val="0"/>
              </a:spcAft>
              <a:buNone/>
            </a:pPr>
            <a:r>
              <a:rPr lang="es" sz="3500">
                <a:solidFill>
                  <a:schemeClr val="dk1"/>
                </a:solidFill>
              </a:rPr>
              <a:t>YOU!</a:t>
            </a:r>
            <a:endParaRPr sz="3500">
              <a:solidFill>
                <a:schemeClr val="dk1"/>
              </a:solidFill>
            </a:endParaRPr>
          </a:p>
        </p:txBody>
      </p:sp>
      <p:pic>
        <p:nvPicPr>
          <p:cNvPr id="271" name="Google Shape;271;p30"/>
          <p:cNvPicPr preferRelativeResize="0"/>
          <p:nvPr/>
        </p:nvPicPr>
        <p:blipFill>
          <a:blip r:embed="rId6">
            <a:alphaModFix/>
          </a:blip>
          <a:stretch>
            <a:fillRect/>
          </a:stretch>
        </p:blipFill>
        <p:spPr>
          <a:xfrm>
            <a:off x="6662072" y="219951"/>
            <a:ext cx="950527" cy="1066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4"/>
        <p:cNvGrpSpPr/>
        <p:nvPr/>
      </p:nvGrpSpPr>
      <p:grpSpPr>
        <a:xfrm>
          <a:off x="0" y="0"/>
          <a:ext cx="0" cy="0"/>
          <a:chOff x="0" y="0"/>
          <a:chExt cx="0" cy="0"/>
        </a:xfrm>
      </p:grpSpPr>
      <p:pic>
        <p:nvPicPr>
          <p:cNvPr id="85" name="Google Shape;85;p18"/>
          <p:cNvPicPr preferRelativeResize="0"/>
          <p:nvPr/>
        </p:nvPicPr>
        <p:blipFill rotWithShape="1">
          <a:blip r:embed="rId4">
            <a:alphaModFix amt="90000"/>
          </a:blip>
          <a:srcRect l="76015"/>
          <a:stretch/>
        </p:blipFill>
        <p:spPr>
          <a:xfrm>
            <a:off x="6950900" y="0"/>
            <a:ext cx="2193101" cy="5143500"/>
          </a:xfrm>
          <a:prstGeom prst="rect">
            <a:avLst/>
          </a:prstGeom>
          <a:noFill/>
          <a:ln>
            <a:noFill/>
          </a:ln>
        </p:spPr>
      </p:pic>
      <p:pic>
        <p:nvPicPr>
          <p:cNvPr id="86" name="Google Shape;86;p18"/>
          <p:cNvPicPr preferRelativeResize="0"/>
          <p:nvPr/>
        </p:nvPicPr>
        <p:blipFill rotWithShape="1">
          <a:blip r:embed="rId5">
            <a:alphaModFix/>
          </a:blip>
          <a:srcRect l="9" r="9"/>
          <a:stretch/>
        </p:blipFill>
        <p:spPr>
          <a:xfrm rot="-680556" flipH="1">
            <a:off x="4837764" y="2066070"/>
            <a:ext cx="5172646" cy="2910159"/>
          </a:xfrm>
          <a:prstGeom prst="rect">
            <a:avLst/>
          </a:prstGeom>
          <a:noFill/>
          <a:ln>
            <a:noFill/>
          </a:ln>
        </p:spPr>
      </p:pic>
      <p:sp>
        <p:nvSpPr>
          <p:cNvPr id="87" name="Google Shape;87;p18"/>
          <p:cNvSpPr txBox="1">
            <a:spLocks noGrp="1"/>
          </p:cNvSpPr>
          <p:nvPr>
            <p:ph type="subTitle" idx="1"/>
          </p:nvPr>
        </p:nvSpPr>
        <p:spPr>
          <a:xfrm>
            <a:off x="412000" y="958725"/>
            <a:ext cx="5373300" cy="4042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 sz="1800">
                <a:solidFill>
                  <a:schemeClr val="dk1"/>
                </a:solidFill>
              </a:rPr>
              <a:t>It is often observed by HR that the manual process of evaluation of Resumes in bulk which are populated with excess information often becomes tedious and hectic. Therefore, we could automate this process by reading several formats of files (CV). Then using some basic techniques of Natural Language Processing like word parsing, chunking, regex parser and/or Named Entity Recognition to easily capture information like name, email id, address, educational qualification, experience in seconds from a large number of documents.</a:t>
            </a:r>
            <a:endParaRPr sz="1800">
              <a:solidFill>
                <a:schemeClr val="dk1"/>
              </a:solidFill>
            </a:endParaRPr>
          </a:p>
        </p:txBody>
      </p:sp>
      <p:sp>
        <p:nvSpPr>
          <p:cNvPr id="88" name="Google Shape;88;p18"/>
          <p:cNvSpPr txBox="1">
            <a:spLocks noGrp="1"/>
          </p:cNvSpPr>
          <p:nvPr>
            <p:ph type="ctrTitle"/>
          </p:nvPr>
        </p:nvSpPr>
        <p:spPr>
          <a:xfrm>
            <a:off x="6090101" y="304726"/>
            <a:ext cx="27459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3000" dirty="0"/>
              <a:t>EXECUTIVE SUMMARY</a:t>
            </a:r>
            <a:endParaRPr sz="3000" dirty="0"/>
          </a:p>
        </p:txBody>
      </p:sp>
      <p:pic>
        <p:nvPicPr>
          <p:cNvPr id="89" name="Google Shape;89;p18"/>
          <p:cNvPicPr preferRelativeResize="0"/>
          <p:nvPr/>
        </p:nvPicPr>
        <p:blipFill rotWithShape="1">
          <a:blip r:embed="rId6">
            <a:alphaModFix/>
          </a:blip>
          <a:srcRect l="70676"/>
          <a:stretch/>
        </p:blipFill>
        <p:spPr>
          <a:xfrm>
            <a:off x="1" y="2362275"/>
            <a:ext cx="725474" cy="2341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pic>
        <p:nvPicPr>
          <p:cNvPr id="94" name="Google Shape;94;p19"/>
          <p:cNvPicPr preferRelativeResize="0"/>
          <p:nvPr/>
        </p:nvPicPr>
        <p:blipFill rotWithShape="1">
          <a:blip r:embed="rId4">
            <a:alphaModFix amt="90000"/>
          </a:blip>
          <a:srcRect l="76015"/>
          <a:stretch/>
        </p:blipFill>
        <p:spPr>
          <a:xfrm>
            <a:off x="6950900" y="0"/>
            <a:ext cx="2193101" cy="5143500"/>
          </a:xfrm>
          <a:prstGeom prst="rect">
            <a:avLst/>
          </a:prstGeom>
          <a:noFill/>
          <a:ln>
            <a:noFill/>
          </a:ln>
        </p:spPr>
      </p:pic>
      <p:pic>
        <p:nvPicPr>
          <p:cNvPr id="95" name="Google Shape;95;p19"/>
          <p:cNvPicPr preferRelativeResize="0"/>
          <p:nvPr/>
        </p:nvPicPr>
        <p:blipFill rotWithShape="1">
          <a:blip r:embed="rId5">
            <a:alphaModFix/>
          </a:blip>
          <a:srcRect l="9" r="9"/>
          <a:stretch/>
        </p:blipFill>
        <p:spPr>
          <a:xfrm rot="-680556" flipH="1">
            <a:off x="4837764" y="2066070"/>
            <a:ext cx="5172646" cy="2910159"/>
          </a:xfrm>
          <a:prstGeom prst="rect">
            <a:avLst/>
          </a:prstGeom>
          <a:noFill/>
          <a:ln>
            <a:noFill/>
          </a:ln>
        </p:spPr>
      </p:pic>
      <p:sp>
        <p:nvSpPr>
          <p:cNvPr id="96" name="Google Shape;96;p19"/>
          <p:cNvSpPr txBox="1">
            <a:spLocks noGrp="1"/>
          </p:cNvSpPr>
          <p:nvPr>
            <p:ph type="subTitle" idx="1"/>
          </p:nvPr>
        </p:nvSpPr>
        <p:spPr>
          <a:xfrm>
            <a:off x="438600" y="734525"/>
            <a:ext cx="5768400" cy="4190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 sz="1800">
                <a:solidFill>
                  <a:schemeClr val="dk1"/>
                </a:solidFill>
              </a:rPr>
              <a:t>When companies recruit for any position, they usually end up receiving thousands, if not millions, of resumes. Such a large number of resumes makes the task of going over all these resumes an extremely difficult and tedious job for HR employees. This made a lot of companies opt for systems that take the necessary information from the candidate after they fill an application with all the required fields. The solution worked greatly for employers; nevertheless, candidates have always found it very illogical to spend tens of hours sharpening their CVs and cover letters only to find out that they must spend another hour or so re-entering all the information they have on their CVs in the designated fields.</a:t>
            </a:r>
            <a:endParaRPr sz="1800">
              <a:solidFill>
                <a:schemeClr val="dk1"/>
              </a:solidFill>
            </a:endParaRPr>
          </a:p>
        </p:txBody>
      </p:sp>
      <p:sp>
        <p:nvSpPr>
          <p:cNvPr id="97" name="Google Shape;97;p19"/>
          <p:cNvSpPr txBox="1">
            <a:spLocks noGrp="1"/>
          </p:cNvSpPr>
          <p:nvPr>
            <p:ph type="ctrTitle"/>
          </p:nvPr>
        </p:nvSpPr>
        <p:spPr>
          <a:xfrm>
            <a:off x="6090101" y="304726"/>
            <a:ext cx="27459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3000" dirty="0"/>
              <a:t>PROBLEM STATEMENT</a:t>
            </a:r>
            <a:endParaRPr sz="3000" dirty="0"/>
          </a:p>
        </p:txBody>
      </p:sp>
      <p:pic>
        <p:nvPicPr>
          <p:cNvPr id="98" name="Google Shape;98;p19"/>
          <p:cNvPicPr preferRelativeResize="0"/>
          <p:nvPr/>
        </p:nvPicPr>
        <p:blipFill rotWithShape="1">
          <a:blip r:embed="rId6">
            <a:alphaModFix/>
          </a:blip>
          <a:srcRect l="70676"/>
          <a:stretch/>
        </p:blipFill>
        <p:spPr>
          <a:xfrm>
            <a:off x="1" y="2362275"/>
            <a:ext cx="725474" cy="2341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pic>
        <p:nvPicPr>
          <p:cNvPr id="103" name="Google Shape;103;p20"/>
          <p:cNvPicPr preferRelativeResize="0"/>
          <p:nvPr/>
        </p:nvPicPr>
        <p:blipFill rotWithShape="1">
          <a:blip r:embed="rId3">
            <a:alphaModFix amt="90000"/>
          </a:blip>
          <a:srcRect r="79583"/>
          <a:stretch/>
        </p:blipFill>
        <p:spPr>
          <a:xfrm>
            <a:off x="0" y="0"/>
            <a:ext cx="1866898" cy="5143500"/>
          </a:xfrm>
          <a:prstGeom prst="rect">
            <a:avLst/>
          </a:prstGeom>
          <a:noFill/>
          <a:ln>
            <a:noFill/>
          </a:ln>
        </p:spPr>
      </p:pic>
      <p:pic>
        <p:nvPicPr>
          <p:cNvPr id="104" name="Google Shape;104;p20"/>
          <p:cNvPicPr preferRelativeResize="0"/>
          <p:nvPr/>
        </p:nvPicPr>
        <p:blipFill>
          <a:blip r:embed="rId4">
            <a:alphaModFix/>
          </a:blip>
          <a:stretch>
            <a:fillRect/>
          </a:stretch>
        </p:blipFill>
        <p:spPr>
          <a:xfrm>
            <a:off x="6549598" y="2978700"/>
            <a:ext cx="5201999" cy="4196475"/>
          </a:xfrm>
          <a:prstGeom prst="rect">
            <a:avLst/>
          </a:prstGeom>
          <a:noFill/>
          <a:ln>
            <a:noFill/>
          </a:ln>
        </p:spPr>
      </p:pic>
      <p:sp>
        <p:nvSpPr>
          <p:cNvPr id="105" name="Google Shape;105;p20"/>
          <p:cNvSpPr/>
          <p:nvPr/>
        </p:nvSpPr>
        <p:spPr>
          <a:xfrm>
            <a:off x="2248500" y="1268275"/>
            <a:ext cx="4647000" cy="484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0"/>
          <p:cNvSpPr txBox="1">
            <a:spLocks noGrp="1"/>
          </p:cNvSpPr>
          <p:nvPr>
            <p:ph type="ctrTitle" idx="4294967295"/>
          </p:nvPr>
        </p:nvSpPr>
        <p:spPr>
          <a:xfrm>
            <a:off x="2399300" y="1298900"/>
            <a:ext cx="3108900" cy="45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a:t>TYPE</a:t>
            </a:r>
            <a:endParaRPr sz="1800"/>
          </a:p>
        </p:txBody>
      </p:sp>
      <p:sp>
        <p:nvSpPr>
          <p:cNvPr id="107" name="Google Shape;107;p20"/>
          <p:cNvSpPr txBox="1">
            <a:spLocks noGrp="1"/>
          </p:cNvSpPr>
          <p:nvPr>
            <p:ph type="ctrTitle" idx="4294967295"/>
          </p:nvPr>
        </p:nvSpPr>
        <p:spPr>
          <a:xfrm>
            <a:off x="4838100" y="1298900"/>
            <a:ext cx="1962900" cy="453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a:t>VALUE</a:t>
            </a:r>
            <a:endParaRPr sz="1800"/>
          </a:p>
        </p:txBody>
      </p:sp>
      <p:sp>
        <p:nvSpPr>
          <p:cNvPr id="108" name="Google Shape;108;p20"/>
          <p:cNvSpPr/>
          <p:nvPr/>
        </p:nvSpPr>
        <p:spPr>
          <a:xfrm>
            <a:off x="2248500" y="1892875"/>
            <a:ext cx="4647000" cy="19887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0"/>
          <p:cNvSpPr txBox="1">
            <a:spLocks noGrp="1"/>
          </p:cNvSpPr>
          <p:nvPr>
            <p:ph type="ctrTitle" idx="4294967295"/>
          </p:nvPr>
        </p:nvSpPr>
        <p:spPr>
          <a:xfrm>
            <a:off x="2270000" y="1967925"/>
            <a:ext cx="4530900" cy="1793400"/>
          </a:xfrm>
          <a:prstGeom prst="rect">
            <a:avLst/>
          </a:prstGeom>
          <a:noFill/>
        </p:spPr>
        <p:txBody>
          <a:bodyPr spcFirstLastPara="1" wrap="square" lIns="91425" tIns="91425" rIns="91425" bIns="91425" anchor="t" anchorCtr="0">
            <a:noAutofit/>
          </a:bodyPr>
          <a:lstStyle/>
          <a:p>
            <a:pPr marL="457200" lvl="0" indent="-323850" algn="l" rtl="0">
              <a:lnSpc>
                <a:spcPct val="150000"/>
              </a:lnSpc>
              <a:spcBef>
                <a:spcPts val="0"/>
              </a:spcBef>
              <a:spcAft>
                <a:spcPts val="0"/>
              </a:spcAft>
              <a:buClr>
                <a:srgbClr val="3C6B66"/>
              </a:buClr>
              <a:buSzPts val="1500"/>
              <a:buFont typeface="Ubuntu"/>
              <a:buChar char="⯀"/>
            </a:pPr>
            <a:r>
              <a:rPr lang="es" sz="1500" b="0">
                <a:latin typeface="Ubuntu"/>
                <a:ea typeface="Ubuntu"/>
                <a:cs typeface="Ubuntu"/>
                <a:sym typeface="Ubuntu"/>
              </a:rPr>
              <a:t>Total number of Observations               200          </a:t>
            </a:r>
            <a:endParaRPr sz="1500" b="0">
              <a:latin typeface="Ubuntu"/>
              <a:ea typeface="Ubuntu"/>
              <a:cs typeface="Ubuntu"/>
              <a:sym typeface="Ubuntu"/>
            </a:endParaRPr>
          </a:p>
          <a:p>
            <a:pPr marL="457200" lvl="0" indent="-323850" algn="l" rtl="0">
              <a:lnSpc>
                <a:spcPct val="150000"/>
              </a:lnSpc>
              <a:spcBef>
                <a:spcPts val="0"/>
              </a:spcBef>
              <a:spcAft>
                <a:spcPts val="0"/>
              </a:spcAft>
              <a:buClr>
                <a:srgbClr val="3C6B66"/>
              </a:buClr>
              <a:buSzPts val="1500"/>
              <a:buFont typeface="Ubuntu"/>
              <a:buChar char="⯀"/>
            </a:pPr>
            <a:r>
              <a:rPr lang="es" sz="1500" b="0">
                <a:latin typeface="Ubuntu"/>
                <a:ea typeface="Ubuntu"/>
                <a:cs typeface="Ubuntu"/>
                <a:sym typeface="Ubuntu"/>
              </a:rPr>
              <a:t>Total number of files                                   01</a:t>
            </a:r>
            <a:endParaRPr sz="1500" b="0">
              <a:latin typeface="Ubuntu"/>
              <a:ea typeface="Ubuntu"/>
              <a:cs typeface="Ubuntu"/>
              <a:sym typeface="Ubuntu"/>
            </a:endParaRPr>
          </a:p>
          <a:p>
            <a:pPr marL="457200" lvl="0" indent="-323850" algn="l" rtl="0">
              <a:lnSpc>
                <a:spcPct val="150000"/>
              </a:lnSpc>
              <a:spcBef>
                <a:spcPts val="0"/>
              </a:spcBef>
              <a:spcAft>
                <a:spcPts val="0"/>
              </a:spcAft>
              <a:buClr>
                <a:srgbClr val="3C6B66"/>
              </a:buClr>
              <a:buSzPts val="1500"/>
              <a:buFont typeface="Ubuntu"/>
              <a:buChar char="⯀"/>
            </a:pPr>
            <a:r>
              <a:rPr lang="es" sz="1500" b="0">
                <a:latin typeface="Ubuntu"/>
                <a:ea typeface="Ubuntu"/>
                <a:cs typeface="Ubuntu"/>
                <a:sym typeface="Ubuntu"/>
              </a:rPr>
              <a:t>Total number of features                           02</a:t>
            </a:r>
            <a:endParaRPr sz="1500" b="0">
              <a:latin typeface="Ubuntu"/>
              <a:ea typeface="Ubuntu"/>
              <a:cs typeface="Ubuntu"/>
              <a:sym typeface="Ubuntu"/>
            </a:endParaRPr>
          </a:p>
          <a:p>
            <a:pPr marL="457200" lvl="0" indent="-323850" algn="l" rtl="0">
              <a:lnSpc>
                <a:spcPct val="150000"/>
              </a:lnSpc>
              <a:spcBef>
                <a:spcPts val="0"/>
              </a:spcBef>
              <a:spcAft>
                <a:spcPts val="0"/>
              </a:spcAft>
              <a:buClr>
                <a:srgbClr val="3C6B66"/>
              </a:buClr>
              <a:buSzPts val="1500"/>
              <a:buFont typeface="Ubuntu"/>
              <a:buChar char="⯀"/>
            </a:pPr>
            <a:r>
              <a:rPr lang="es" sz="1500" b="0">
                <a:latin typeface="Ubuntu"/>
                <a:ea typeface="Ubuntu"/>
                <a:cs typeface="Ubuntu"/>
                <a:sym typeface="Ubuntu"/>
              </a:rPr>
              <a:t>Base format of the file                              .txt</a:t>
            </a:r>
            <a:endParaRPr sz="1500" b="0">
              <a:latin typeface="Ubuntu"/>
              <a:ea typeface="Ubuntu"/>
              <a:cs typeface="Ubuntu"/>
              <a:sym typeface="Ubuntu"/>
            </a:endParaRPr>
          </a:p>
          <a:p>
            <a:pPr marL="457200" lvl="0" indent="-323850" algn="l" rtl="0">
              <a:lnSpc>
                <a:spcPct val="150000"/>
              </a:lnSpc>
              <a:spcBef>
                <a:spcPts val="0"/>
              </a:spcBef>
              <a:spcAft>
                <a:spcPts val="0"/>
              </a:spcAft>
              <a:buClr>
                <a:srgbClr val="3C6B66"/>
              </a:buClr>
              <a:buSzPts val="1500"/>
              <a:buFont typeface="Ubuntu"/>
              <a:buChar char="⯀"/>
            </a:pPr>
            <a:r>
              <a:rPr lang="es" sz="1500" b="0">
                <a:latin typeface="Ubuntu"/>
                <a:ea typeface="Ubuntu"/>
                <a:cs typeface="Ubuntu"/>
                <a:sym typeface="Ubuntu"/>
              </a:rPr>
              <a:t>Dataset size                                               1.1 MB</a:t>
            </a:r>
            <a:endParaRPr sz="1500" b="0">
              <a:latin typeface="Ubuntu"/>
              <a:ea typeface="Ubuntu"/>
              <a:cs typeface="Ubuntu"/>
              <a:sym typeface="Ubuntu"/>
            </a:endParaRPr>
          </a:p>
        </p:txBody>
      </p:sp>
      <p:cxnSp>
        <p:nvCxnSpPr>
          <p:cNvPr id="110" name="Google Shape;110;p20"/>
          <p:cNvCxnSpPr/>
          <p:nvPr/>
        </p:nvCxnSpPr>
        <p:spPr>
          <a:xfrm>
            <a:off x="5695775" y="1261925"/>
            <a:ext cx="0" cy="490800"/>
          </a:xfrm>
          <a:prstGeom prst="straightConnector1">
            <a:avLst/>
          </a:prstGeom>
          <a:noFill/>
          <a:ln w="19050" cap="flat" cmpd="sng">
            <a:solidFill>
              <a:schemeClr val="lt1"/>
            </a:solidFill>
            <a:prstDash val="solid"/>
            <a:round/>
            <a:headEnd type="none" w="med" len="med"/>
            <a:tailEnd type="none" w="med" len="med"/>
          </a:ln>
        </p:spPr>
      </p:cxnSp>
      <p:sp>
        <p:nvSpPr>
          <p:cNvPr id="111" name="Google Shape;111;p20"/>
          <p:cNvSpPr txBox="1">
            <a:spLocks noGrp="1"/>
          </p:cNvSpPr>
          <p:nvPr>
            <p:ph type="ctrTitle" idx="4294967295"/>
          </p:nvPr>
        </p:nvSpPr>
        <p:spPr>
          <a:xfrm>
            <a:off x="6090101" y="304726"/>
            <a:ext cx="27459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3000"/>
              <a:t>SAMPLE SIZE</a:t>
            </a:r>
            <a:endParaRPr sz="3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21"/>
          <p:cNvPicPr preferRelativeResize="0"/>
          <p:nvPr/>
        </p:nvPicPr>
        <p:blipFill rotWithShape="1">
          <a:blip r:embed="rId3">
            <a:alphaModFix/>
          </a:blip>
          <a:srcRect t="9" b="9"/>
          <a:stretch/>
        </p:blipFill>
        <p:spPr>
          <a:xfrm>
            <a:off x="0" y="0"/>
            <a:ext cx="9144045" cy="5143501"/>
          </a:xfrm>
          <a:prstGeom prst="rect">
            <a:avLst/>
          </a:prstGeom>
          <a:noFill/>
          <a:ln>
            <a:noFill/>
          </a:ln>
        </p:spPr>
      </p:pic>
      <p:cxnSp>
        <p:nvCxnSpPr>
          <p:cNvPr id="117" name="Google Shape;117;p21"/>
          <p:cNvCxnSpPr/>
          <p:nvPr/>
        </p:nvCxnSpPr>
        <p:spPr>
          <a:xfrm>
            <a:off x="5254925" y="2581975"/>
            <a:ext cx="0" cy="357600"/>
          </a:xfrm>
          <a:prstGeom prst="straightConnector1">
            <a:avLst/>
          </a:prstGeom>
          <a:noFill/>
          <a:ln w="19050" cap="flat" cmpd="sng">
            <a:solidFill>
              <a:schemeClr val="lt1"/>
            </a:solidFill>
            <a:prstDash val="solid"/>
            <a:round/>
            <a:headEnd type="none" w="med" len="med"/>
            <a:tailEnd type="none" w="med" len="med"/>
          </a:ln>
        </p:spPr>
      </p:cxnSp>
      <p:cxnSp>
        <p:nvCxnSpPr>
          <p:cNvPr id="118" name="Google Shape;118;p21"/>
          <p:cNvCxnSpPr/>
          <p:nvPr/>
        </p:nvCxnSpPr>
        <p:spPr>
          <a:xfrm>
            <a:off x="1950325" y="3212332"/>
            <a:ext cx="0" cy="245100"/>
          </a:xfrm>
          <a:prstGeom prst="straightConnector1">
            <a:avLst/>
          </a:prstGeom>
          <a:noFill/>
          <a:ln w="19050" cap="flat" cmpd="sng">
            <a:solidFill>
              <a:schemeClr val="lt1"/>
            </a:solidFill>
            <a:prstDash val="solid"/>
            <a:round/>
            <a:headEnd type="none" w="med" len="med"/>
            <a:tailEnd type="none" w="med" len="med"/>
          </a:ln>
        </p:spPr>
      </p:cxnSp>
      <p:sp>
        <p:nvSpPr>
          <p:cNvPr id="119" name="Google Shape;119;p21"/>
          <p:cNvSpPr/>
          <p:nvPr/>
        </p:nvSpPr>
        <p:spPr>
          <a:xfrm>
            <a:off x="822700" y="3456300"/>
            <a:ext cx="7214700" cy="10818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txBox="1">
            <a:spLocks noGrp="1"/>
          </p:cNvSpPr>
          <p:nvPr>
            <p:ph type="subTitle" idx="4294967295"/>
          </p:nvPr>
        </p:nvSpPr>
        <p:spPr>
          <a:xfrm>
            <a:off x="822700" y="3589850"/>
            <a:ext cx="7214700" cy="862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s" sz="3500" b="1">
                <a:latin typeface="Hind Vadodara"/>
                <a:ea typeface="Hind Vadodara"/>
                <a:cs typeface="Hind Vadodara"/>
                <a:sym typeface="Hind Vadodara"/>
              </a:rPr>
              <a:t>EXPLORATORY DATA ANALYSIS</a:t>
            </a:r>
            <a:endParaRPr sz="3300" b="1"/>
          </a:p>
        </p:txBody>
      </p:sp>
      <p:cxnSp>
        <p:nvCxnSpPr>
          <p:cNvPr id="121" name="Google Shape;121;p21"/>
          <p:cNvCxnSpPr/>
          <p:nvPr/>
        </p:nvCxnSpPr>
        <p:spPr>
          <a:xfrm rot="5400000" flipH="1">
            <a:off x="3178525" y="2496007"/>
            <a:ext cx="807000" cy="81000"/>
          </a:xfrm>
          <a:prstGeom prst="bentConnector3">
            <a:avLst>
              <a:gd name="adj1" fmla="val 50000"/>
            </a:avLst>
          </a:prstGeom>
          <a:noFill/>
          <a:ln w="19050" cap="flat" cmpd="sng">
            <a:solidFill>
              <a:schemeClr val="lt1"/>
            </a:solidFill>
            <a:prstDash val="solid"/>
            <a:round/>
            <a:headEnd type="none" w="med" len="med"/>
            <a:tailEnd type="none" w="med" len="med"/>
          </a:ln>
        </p:spPr>
      </p:cxnSp>
      <p:cxnSp>
        <p:nvCxnSpPr>
          <p:cNvPr id="122" name="Google Shape;122;p21"/>
          <p:cNvCxnSpPr/>
          <p:nvPr/>
        </p:nvCxnSpPr>
        <p:spPr>
          <a:xfrm>
            <a:off x="1950325" y="2728925"/>
            <a:ext cx="0" cy="210900"/>
          </a:xfrm>
          <a:prstGeom prst="straightConnector1">
            <a:avLst/>
          </a:prstGeom>
          <a:noFill/>
          <a:ln w="19050" cap="flat" cmpd="sng">
            <a:solidFill>
              <a:schemeClr val="lt1"/>
            </a:solidFill>
            <a:prstDash val="solid"/>
            <a:round/>
            <a:headEnd type="none" w="med" len="med"/>
            <a:tailEnd type="none" w="med" len="med"/>
          </a:ln>
        </p:spPr>
      </p:cxnSp>
      <p:cxnSp>
        <p:nvCxnSpPr>
          <p:cNvPr id="123" name="Google Shape;123;p21"/>
          <p:cNvCxnSpPr/>
          <p:nvPr/>
        </p:nvCxnSpPr>
        <p:spPr>
          <a:xfrm>
            <a:off x="5252888" y="3218894"/>
            <a:ext cx="0" cy="237600"/>
          </a:xfrm>
          <a:prstGeom prst="straightConnector1">
            <a:avLst/>
          </a:prstGeom>
          <a:noFill/>
          <a:ln w="19050" cap="flat" cmpd="sng">
            <a:solidFill>
              <a:schemeClr val="lt1"/>
            </a:solidFill>
            <a:prstDash val="solid"/>
            <a:round/>
            <a:headEnd type="none" w="med" len="med"/>
            <a:tailEnd type="none" w="med" len="med"/>
          </a:ln>
        </p:spPr>
      </p:cxnSp>
      <p:cxnSp>
        <p:nvCxnSpPr>
          <p:cNvPr id="124" name="Google Shape;124;p21"/>
          <p:cNvCxnSpPr>
            <a:stCxn id="125" idx="2"/>
          </p:cNvCxnSpPr>
          <p:nvPr/>
        </p:nvCxnSpPr>
        <p:spPr>
          <a:xfrm>
            <a:off x="6919788" y="3218894"/>
            <a:ext cx="0" cy="221400"/>
          </a:xfrm>
          <a:prstGeom prst="straightConnector1">
            <a:avLst/>
          </a:prstGeom>
          <a:noFill/>
          <a:ln w="19050" cap="flat" cmpd="sng">
            <a:solidFill>
              <a:schemeClr val="lt1"/>
            </a:solidFill>
            <a:prstDash val="solid"/>
            <a:round/>
            <a:headEnd type="none" w="med" len="med"/>
            <a:tailEnd type="none" w="med" len="med"/>
          </a:ln>
        </p:spPr>
      </p:cxnSp>
      <p:cxnSp>
        <p:nvCxnSpPr>
          <p:cNvPr id="126" name="Google Shape;126;p21"/>
          <p:cNvCxnSpPr>
            <a:stCxn id="127" idx="2"/>
          </p:cNvCxnSpPr>
          <p:nvPr/>
        </p:nvCxnSpPr>
        <p:spPr>
          <a:xfrm>
            <a:off x="3622513" y="3218894"/>
            <a:ext cx="1200" cy="233400"/>
          </a:xfrm>
          <a:prstGeom prst="straightConnector1">
            <a:avLst/>
          </a:prstGeom>
          <a:noFill/>
          <a:ln w="19050" cap="flat" cmpd="sng">
            <a:solidFill>
              <a:schemeClr val="lt1"/>
            </a:solidFill>
            <a:prstDash val="solid"/>
            <a:round/>
            <a:headEnd type="none" w="med" len="med"/>
            <a:tailEnd type="none" w="med" len="med"/>
          </a:ln>
        </p:spPr>
      </p:cxnSp>
      <p:cxnSp>
        <p:nvCxnSpPr>
          <p:cNvPr id="128" name="Google Shape;128;p21"/>
          <p:cNvCxnSpPr/>
          <p:nvPr/>
        </p:nvCxnSpPr>
        <p:spPr>
          <a:xfrm>
            <a:off x="1685938" y="2938463"/>
            <a:ext cx="552600" cy="0"/>
          </a:xfrm>
          <a:prstGeom prst="straightConnector1">
            <a:avLst/>
          </a:prstGeom>
          <a:noFill/>
          <a:ln w="19050" cap="flat" cmpd="sng">
            <a:solidFill>
              <a:schemeClr val="lt1"/>
            </a:solidFill>
            <a:prstDash val="solid"/>
            <a:round/>
            <a:headEnd type="none" w="med" len="med"/>
            <a:tailEnd type="none" w="med" len="med"/>
          </a:ln>
        </p:spPr>
      </p:cxnSp>
      <p:cxnSp>
        <p:nvCxnSpPr>
          <p:cNvPr id="129" name="Google Shape;129;p21"/>
          <p:cNvCxnSpPr/>
          <p:nvPr/>
        </p:nvCxnSpPr>
        <p:spPr>
          <a:xfrm>
            <a:off x="1685938" y="3218900"/>
            <a:ext cx="552600" cy="0"/>
          </a:xfrm>
          <a:prstGeom prst="straightConnector1">
            <a:avLst/>
          </a:prstGeom>
          <a:noFill/>
          <a:ln w="19050" cap="flat" cmpd="sng">
            <a:solidFill>
              <a:schemeClr val="lt1"/>
            </a:solidFill>
            <a:prstDash val="solid"/>
            <a:round/>
            <a:headEnd type="none" w="med" len="med"/>
            <a:tailEnd type="none" w="med" len="med"/>
          </a:ln>
        </p:spPr>
      </p:cxnSp>
      <p:cxnSp>
        <p:nvCxnSpPr>
          <p:cNvPr id="130" name="Google Shape;130;p21"/>
          <p:cNvCxnSpPr/>
          <p:nvPr/>
        </p:nvCxnSpPr>
        <p:spPr>
          <a:xfrm>
            <a:off x="3346213" y="2938463"/>
            <a:ext cx="552600" cy="0"/>
          </a:xfrm>
          <a:prstGeom prst="straightConnector1">
            <a:avLst/>
          </a:prstGeom>
          <a:noFill/>
          <a:ln w="19050" cap="flat" cmpd="sng">
            <a:solidFill>
              <a:schemeClr val="lt1"/>
            </a:solidFill>
            <a:prstDash val="solid"/>
            <a:round/>
            <a:headEnd type="none" w="med" len="med"/>
            <a:tailEnd type="none" w="med" len="med"/>
          </a:ln>
        </p:spPr>
      </p:cxnSp>
      <p:cxnSp>
        <p:nvCxnSpPr>
          <p:cNvPr id="131" name="Google Shape;131;p21"/>
          <p:cNvCxnSpPr/>
          <p:nvPr/>
        </p:nvCxnSpPr>
        <p:spPr>
          <a:xfrm>
            <a:off x="3346213" y="3218900"/>
            <a:ext cx="552600" cy="0"/>
          </a:xfrm>
          <a:prstGeom prst="straightConnector1">
            <a:avLst/>
          </a:prstGeom>
          <a:noFill/>
          <a:ln w="19050" cap="flat" cmpd="sng">
            <a:solidFill>
              <a:schemeClr val="lt1"/>
            </a:solidFill>
            <a:prstDash val="solid"/>
            <a:round/>
            <a:headEnd type="none" w="med" len="med"/>
            <a:tailEnd type="none" w="med" len="med"/>
          </a:ln>
        </p:spPr>
      </p:cxnSp>
      <p:cxnSp>
        <p:nvCxnSpPr>
          <p:cNvPr id="132" name="Google Shape;132;p21"/>
          <p:cNvCxnSpPr/>
          <p:nvPr/>
        </p:nvCxnSpPr>
        <p:spPr>
          <a:xfrm>
            <a:off x="4978538" y="2938463"/>
            <a:ext cx="552600" cy="0"/>
          </a:xfrm>
          <a:prstGeom prst="straightConnector1">
            <a:avLst/>
          </a:prstGeom>
          <a:noFill/>
          <a:ln w="19050" cap="flat" cmpd="sng">
            <a:solidFill>
              <a:schemeClr val="lt1"/>
            </a:solidFill>
            <a:prstDash val="solid"/>
            <a:round/>
            <a:headEnd type="none" w="med" len="med"/>
            <a:tailEnd type="none" w="med" len="med"/>
          </a:ln>
        </p:spPr>
      </p:cxnSp>
      <p:cxnSp>
        <p:nvCxnSpPr>
          <p:cNvPr id="133" name="Google Shape;133;p21"/>
          <p:cNvCxnSpPr/>
          <p:nvPr/>
        </p:nvCxnSpPr>
        <p:spPr>
          <a:xfrm>
            <a:off x="4978538" y="3218900"/>
            <a:ext cx="552600" cy="0"/>
          </a:xfrm>
          <a:prstGeom prst="straightConnector1">
            <a:avLst/>
          </a:prstGeom>
          <a:noFill/>
          <a:ln w="19050" cap="flat" cmpd="sng">
            <a:solidFill>
              <a:schemeClr val="lt1"/>
            </a:solidFill>
            <a:prstDash val="solid"/>
            <a:round/>
            <a:headEnd type="none" w="med" len="med"/>
            <a:tailEnd type="none" w="med" len="med"/>
          </a:ln>
        </p:spPr>
      </p:cxnSp>
      <p:cxnSp>
        <p:nvCxnSpPr>
          <p:cNvPr id="134" name="Google Shape;134;p21"/>
          <p:cNvCxnSpPr/>
          <p:nvPr/>
        </p:nvCxnSpPr>
        <p:spPr>
          <a:xfrm>
            <a:off x="6919788" y="3218894"/>
            <a:ext cx="0" cy="236400"/>
          </a:xfrm>
          <a:prstGeom prst="straightConnector1">
            <a:avLst/>
          </a:prstGeom>
          <a:noFill/>
          <a:ln w="19050" cap="flat" cmpd="sng">
            <a:solidFill>
              <a:schemeClr val="lt1"/>
            </a:solidFill>
            <a:prstDash val="solid"/>
            <a:round/>
            <a:headEnd type="none" w="med" len="med"/>
            <a:tailEnd type="none" w="med" len="med"/>
          </a:ln>
        </p:spPr>
      </p:cxnSp>
      <p:cxnSp>
        <p:nvCxnSpPr>
          <p:cNvPr id="135" name="Google Shape;135;p21"/>
          <p:cNvCxnSpPr/>
          <p:nvPr/>
        </p:nvCxnSpPr>
        <p:spPr>
          <a:xfrm>
            <a:off x="6619663" y="2938463"/>
            <a:ext cx="552600" cy="0"/>
          </a:xfrm>
          <a:prstGeom prst="straightConnector1">
            <a:avLst/>
          </a:prstGeom>
          <a:noFill/>
          <a:ln w="19050" cap="flat" cmpd="sng">
            <a:solidFill>
              <a:schemeClr val="lt1"/>
            </a:solidFill>
            <a:prstDash val="solid"/>
            <a:round/>
            <a:headEnd type="none" w="med" len="med"/>
            <a:tailEnd type="none" w="med" len="med"/>
          </a:ln>
        </p:spPr>
      </p:cxnSp>
      <p:cxnSp>
        <p:nvCxnSpPr>
          <p:cNvPr id="136" name="Google Shape;136;p21"/>
          <p:cNvCxnSpPr/>
          <p:nvPr/>
        </p:nvCxnSpPr>
        <p:spPr>
          <a:xfrm>
            <a:off x="6643475" y="3218900"/>
            <a:ext cx="552600" cy="0"/>
          </a:xfrm>
          <a:prstGeom prst="straightConnector1">
            <a:avLst/>
          </a:prstGeom>
          <a:noFill/>
          <a:ln w="19050" cap="flat" cmpd="sng">
            <a:solidFill>
              <a:schemeClr val="lt1"/>
            </a:solidFill>
            <a:prstDash val="solid"/>
            <a:round/>
            <a:headEnd type="none" w="med" len="med"/>
            <a:tailEnd type="none" w="med" len="med"/>
          </a:ln>
        </p:spPr>
      </p:cxnSp>
      <p:cxnSp>
        <p:nvCxnSpPr>
          <p:cNvPr id="137" name="Google Shape;137;p21"/>
          <p:cNvCxnSpPr/>
          <p:nvPr/>
        </p:nvCxnSpPr>
        <p:spPr>
          <a:xfrm rot="5400000" flipH="1">
            <a:off x="6559100" y="2584932"/>
            <a:ext cx="624000" cy="83100"/>
          </a:xfrm>
          <a:prstGeom prst="bentConnector3">
            <a:avLst>
              <a:gd name="adj1" fmla="val 50000"/>
            </a:avLst>
          </a:prstGeom>
          <a:noFill/>
          <a:ln w="19050" cap="flat" cmpd="sng">
            <a:solidFill>
              <a:schemeClr val="lt1"/>
            </a:solidFill>
            <a:prstDash val="solid"/>
            <a:round/>
            <a:headEnd type="none" w="med" len="med"/>
            <a:tailEnd type="none" w="med" len="med"/>
          </a:ln>
        </p:spPr>
      </p:cxnSp>
      <p:grpSp>
        <p:nvGrpSpPr>
          <p:cNvPr id="138" name="Google Shape;138;p21"/>
          <p:cNvGrpSpPr/>
          <p:nvPr/>
        </p:nvGrpSpPr>
        <p:grpSpPr>
          <a:xfrm>
            <a:off x="1473515" y="1245774"/>
            <a:ext cx="5662378" cy="1494436"/>
            <a:chOff x="1403425" y="2147125"/>
            <a:chExt cx="4365750" cy="1152225"/>
          </a:xfrm>
        </p:grpSpPr>
        <p:sp>
          <p:nvSpPr>
            <p:cNvPr id="139" name="Google Shape;139;p21"/>
            <p:cNvSpPr/>
            <p:nvPr/>
          </p:nvSpPr>
          <p:spPr>
            <a:xfrm>
              <a:off x="3013450" y="2150100"/>
              <a:ext cx="25" cy="36050"/>
            </a:xfrm>
            <a:custGeom>
              <a:avLst/>
              <a:gdLst/>
              <a:ahLst/>
              <a:cxnLst/>
              <a:rect l="l" t="t" r="r" b="b"/>
              <a:pathLst>
                <a:path w="1" h="1442" extrusionOk="0">
                  <a:moveTo>
                    <a:pt x="1" y="369"/>
                  </a:moveTo>
                  <a:lnTo>
                    <a:pt x="1" y="1060"/>
                  </a:lnTo>
                  <a:lnTo>
                    <a:pt x="1" y="1441"/>
                  </a:lnTo>
                  <a:lnTo>
                    <a:pt x="1" y="1060"/>
                  </a:lnTo>
                  <a:lnTo>
                    <a:pt x="1" y="369"/>
                  </a:lnTo>
                  <a:lnTo>
                    <a:pt x="1" y="0"/>
                  </a:lnTo>
                  <a:close/>
                </a:path>
              </a:pathLst>
            </a:custGeom>
            <a:solidFill>
              <a:srgbClr val="BBE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2619075" y="2147125"/>
              <a:ext cx="642050" cy="685825"/>
            </a:xfrm>
            <a:custGeom>
              <a:avLst/>
              <a:gdLst/>
              <a:ahLst/>
              <a:cxnLst/>
              <a:rect l="l" t="t" r="r" b="b"/>
              <a:pathLst>
                <a:path w="25682" h="27433" extrusionOk="0">
                  <a:moveTo>
                    <a:pt x="14337" y="0"/>
                  </a:moveTo>
                  <a:cubicBezTo>
                    <a:pt x="9552" y="0"/>
                    <a:pt x="5102" y="2522"/>
                    <a:pt x="2631" y="6620"/>
                  </a:cubicBezTo>
                  <a:cubicBezTo>
                    <a:pt x="143" y="10740"/>
                    <a:pt x="0" y="15847"/>
                    <a:pt x="2238" y="20110"/>
                  </a:cubicBezTo>
                  <a:cubicBezTo>
                    <a:pt x="4477" y="24360"/>
                    <a:pt x="8775" y="27123"/>
                    <a:pt x="13573" y="27408"/>
                  </a:cubicBezTo>
                  <a:cubicBezTo>
                    <a:pt x="13846" y="27425"/>
                    <a:pt x="14118" y="27433"/>
                    <a:pt x="14389" y="27433"/>
                  </a:cubicBezTo>
                  <a:cubicBezTo>
                    <a:pt x="18888" y="27433"/>
                    <a:pt x="23122" y="25218"/>
                    <a:pt x="25682" y="21479"/>
                  </a:cubicBezTo>
                  <a:lnTo>
                    <a:pt x="25682" y="21479"/>
                  </a:lnTo>
                  <a:lnTo>
                    <a:pt x="24420" y="22158"/>
                  </a:lnTo>
                  <a:cubicBezTo>
                    <a:pt x="21910" y="25144"/>
                    <a:pt x="18218" y="26830"/>
                    <a:pt x="14373" y="26830"/>
                  </a:cubicBezTo>
                  <a:cubicBezTo>
                    <a:pt x="13803" y="26830"/>
                    <a:pt x="13230" y="26793"/>
                    <a:pt x="12656" y="26718"/>
                  </a:cubicBezTo>
                  <a:cubicBezTo>
                    <a:pt x="8215" y="26134"/>
                    <a:pt x="4370" y="23313"/>
                    <a:pt x="2477" y="19253"/>
                  </a:cubicBezTo>
                  <a:cubicBezTo>
                    <a:pt x="584" y="15181"/>
                    <a:pt x="905" y="10442"/>
                    <a:pt x="3310" y="6656"/>
                  </a:cubicBezTo>
                  <a:cubicBezTo>
                    <a:pt x="5721" y="2891"/>
                    <a:pt x="9873" y="596"/>
                    <a:pt x="14348" y="596"/>
                  </a:cubicBezTo>
                  <a:cubicBezTo>
                    <a:pt x="14360" y="596"/>
                    <a:pt x="14371" y="596"/>
                    <a:pt x="14383" y="596"/>
                  </a:cubicBezTo>
                  <a:lnTo>
                    <a:pt x="14490" y="596"/>
                  </a:lnTo>
                  <a:lnTo>
                    <a:pt x="14454" y="524"/>
                  </a:lnTo>
                  <a:lnTo>
                    <a:pt x="15109" y="12"/>
                  </a:lnTo>
                  <a:cubicBezTo>
                    <a:pt x="14871" y="0"/>
                    <a:pt x="14621" y="0"/>
                    <a:pt x="14371" y="0"/>
                  </a:cubicBezTo>
                  <a:cubicBezTo>
                    <a:pt x="14360" y="0"/>
                    <a:pt x="14348" y="0"/>
                    <a:pt x="143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1403425" y="2613175"/>
              <a:ext cx="549500" cy="686175"/>
            </a:xfrm>
            <a:custGeom>
              <a:avLst/>
              <a:gdLst/>
              <a:ahLst/>
              <a:cxnLst/>
              <a:rect l="l" t="t" r="r" b="b"/>
              <a:pathLst>
                <a:path w="21980" h="27447" extrusionOk="0">
                  <a:moveTo>
                    <a:pt x="14175" y="0"/>
                  </a:moveTo>
                  <a:cubicBezTo>
                    <a:pt x="11199" y="0"/>
                    <a:pt x="8256" y="965"/>
                    <a:pt x="5823" y="2837"/>
                  </a:cubicBezTo>
                  <a:cubicBezTo>
                    <a:pt x="2001" y="5778"/>
                    <a:pt x="1" y="10493"/>
                    <a:pt x="549" y="15291"/>
                  </a:cubicBezTo>
                  <a:cubicBezTo>
                    <a:pt x="1096" y="20077"/>
                    <a:pt x="4121" y="24221"/>
                    <a:pt x="8502" y="26221"/>
                  </a:cubicBezTo>
                  <a:cubicBezTo>
                    <a:pt x="10315" y="27042"/>
                    <a:pt x="12250" y="27446"/>
                    <a:pt x="14177" y="27446"/>
                  </a:cubicBezTo>
                  <a:cubicBezTo>
                    <a:pt x="16919" y="27446"/>
                    <a:pt x="19644" y="26627"/>
                    <a:pt x="21980" y="25018"/>
                  </a:cubicBezTo>
                  <a:lnTo>
                    <a:pt x="21980" y="25018"/>
                  </a:lnTo>
                  <a:lnTo>
                    <a:pt x="20349" y="25316"/>
                  </a:lnTo>
                  <a:cubicBezTo>
                    <a:pt x="18426" y="26337"/>
                    <a:pt x="16315" y="26846"/>
                    <a:pt x="14203" y="26846"/>
                  </a:cubicBezTo>
                  <a:cubicBezTo>
                    <a:pt x="12103" y="26846"/>
                    <a:pt x="10003" y="26343"/>
                    <a:pt x="8085" y="25340"/>
                  </a:cubicBezTo>
                  <a:cubicBezTo>
                    <a:pt x="4252" y="23316"/>
                    <a:pt x="1656" y="19530"/>
                    <a:pt x="1156" y="15220"/>
                  </a:cubicBezTo>
                  <a:cubicBezTo>
                    <a:pt x="232" y="7218"/>
                    <a:pt x="6591" y="592"/>
                    <a:pt x="14152" y="592"/>
                  </a:cubicBezTo>
                  <a:cubicBezTo>
                    <a:pt x="15265" y="592"/>
                    <a:pt x="16405" y="735"/>
                    <a:pt x="17551" y="1039"/>
                  </a:cubicBezTo>
                  <a:lnTo>
                    <a:pt x="19218" y="956"/>
                  </a:lnTo>
                  <a:cubicBezTo>
                    <a:pt x="17586" y="315"/>
                    <a:pt x="15875" y="0"/>
                    <a:pt x="141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4027566" y="2514956"/>
              <a:ext cx="567333" cy="672633"/>
            </a:xfrm>
            <a:custGeom>
              <a:avLst/>
              <a:gdLst/>
              <a:ahLst/>
              <a:cxnLst/>
              <a:rect l="l" t="t" r="r" b="b"/>
              <a:pathLst>
                <a:path w="23147" h="27446" extrusionOk="0">
                  <a:moveTo>
                    <a:pt x="14341" y="1"/>
                  </a:moveTo>
                  <a:cubicBezTo>
                    <a:pt x="11241" y="1"/>
                    <a:pt x="8175" y="1052"/>
                    <a:pt x="5692" y="3063"/>
                  </a:cubicBezTo>
                  <a:cubicBezTo>
                    <a:pt x="1870" y="6171"/>
                    <a:pt x="0" y="11088"/>
                    <a:pt x="798" y="15958"/>
                  </a:cubicBezTo>
                  <a:cubicBezTo>
                    <a:pt x="1596" y="20815"/>
                    <a:pt x="4942" y="24875"/>
                    <a:pt x="9561" y="26590"/>
                  </a:cubicBezTo>
                  <a:cubicBezTo>
                    <a:pt x="11110" y="27165"/>
                    <a:pt x="12722" y="27445"/>
                    <a:pt x="14324" y="27445"/>
                  </a:cubicBezTo>
                  <a:cubicBezTo>
                    <a:pt x="17502" y="27445"/>
                    <a:pt x="20637" y="26342"/>
                    <a:pt x="23146" y="24244"/>
                  </a:cubicBezTo>
                  <a:lnTo>
                    <a:pt x="23146" y="24244"/>
                  </a:lnTo>
                  <a:lnTo>
                    <a:pt x="21670" y="24614"/>
                  </a:lnTo>
                  <a:cubicBezTo>
                    <a:pt x="19476" y="26088"/>
                    <a:pt x="16922" y="26840"/>
                    <a:pt x="14354" y="26840"/>
                  </a:cubicBezTo>
                  <a:cubicBezTo>
                    <a:pt x="12544" y="26840"/>
                    <a:pt x="10728" y="26467"/>
                    <a:pt x="9025" y="25709"/>
                  </a:cubicBezTo>
                  <a:cubicBezTo>
                    <a:pt x="4906" y="23887"/>
                    <a:pt x="2013" y="20065"/>
                    <a:pt x="1358" y="15601"/>
                  </a:cubicBezTo>
                  <a:cubicBezTo>
                    <a:pt x="715" y="11136"/>
                    <a:pt x="2417" y="6647"/>
                    <a:pt x="5846" y="3730"/>
                  </a:cubicBezTo>
                  <a:cubicBezTo>
                    <a:pt x="8254" y="1681"/>
                    <a:pt x="11279" y="599"/>
                    <a:pt x="14352" y="599"/>
                  </a:cubicBezTo>
                  <a:cubicBezTo>
                    <a:pt x="15670" y="599"/>
                    <a:pt x="16998" y="798"/>
                    <a:pt x="18288" y="1206"/>
                  </a:cubicBezTo>
                  <a:lnTo>
                    <a:pt x="19301" y="932"/>
                  </a:lnTo>
                  <a:cubicBezTo>
                    <a:pt x="17695" y="306"/>
                    <a:pt x="16013" y="1"/>
                    <a:pt x="14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5242300" y="2294225"/>
              <a:ext cx="526875" cy="686175"/>
            </a:xfrm>
            <a:custGeom>
              <a:avLst/>
              <a:gdLst/>
              <a:ahLst/>
              <a:cxnLst/>
              <a:rect l="l" t="t" r="r" b="b"/>
              <a:pathLst>
                <a:path w="21075" h="27447" extrusionOk="0">
                  <a:moveTo>
                    <a:pt x="13853" y="0"/>
                  </a:moveTo>
                  <a:cubicBezTo>
                    <a:pt x="11358" y="0"/>
                    <a:pt x="8867" y="681"/>
                    <a:pt x="6668" y="2034"/>
                  </a:cubicBezTo>
                  <a:cubicBezTo>
                    <a:pt x="2489" y="4606"/>
                    <a:pt x="1" y="9213"/>
                    <a:pt x="144" y="14119"/>
                  </a:cubicBezTo>
                  <a:cubicBezTo>
                    <a:pt x="275" y="19024"/>
                    <a:pt x="3025" y="23477"/>
                    <a:pt x="7347" y="25799"/>
                  </a:cubicBezTo>
                  <a:cubicBezTo>
                    <a:pt x="9385" y="26899"/>
                    <a:pt x="11627" y="27446"/>
                    <a:pt x="13864" y="27446"/>
                  </a:cubicBezTo>
                  <a:cubicBezTo>
                    <a:pt x="16371" y="27446"/>
                    <a:pt x="18873" y="26759"/>
                    <a:pt x="21075" y="25394"/>
                  </a:cubicBezTo>
                  <a:lnTo>
                    <a:pt x="21075" y="25394"/>
                  </a:lnTo>
                  <a:lnTo>
                    <a:pt x="19813" y="25418"/>
                  </a:lnTo>
                  <a:cubicBezTo>
                    <a:pt x="17941" y="26376"/>
                    <a:pt x="15900" y="26852"/>
                    <a:pt x="13862" y="26852"/>
                  </a:cubicBezTo>
                  <a:cubicBezTo>
                    <a:pt x="11543" y="26852"/>
                    <a:pt x="9228" y="26236"/>
                    <a:pt x="7168" y="25013"/>
                  </a:cubicBezTo>
                  <a:cubicBezTo>
                    <a:pt x="3299" y="22715"/>
                    <a:pt x="870" y="18595"/>
                    <a:pt x="739" y="14095"/>
                  </a:cubicBezTo>
                  <a:cubicBezTo>
                    <a:pt x="608" y="9606"/>
                    <a:pt x="2799" y="5356"/>
                    <a:pt x="6526" y="2844"/>
                  </a:cubicBezTo>
                  <a:cubicBezTo>
                    <a:pt x="8731" y="1362"/>
                    <a:pt x="11289" y="605"/>
                    <a:pt x="13861" y="605"/>
                  </a:cubicBezTo>
                  <a:cubicBezTo>
                    <a:pt x="15650" y="605"/>
                    <a:pt x="17445" y="970"/>
                    <a:pt x="19134" y="1712"/>
                  </a:cubicBezTo>
                  <a:lnTo>
                    <a:pt x="20396" y="1665"/>
                  </a:lnTo>
                  <a:cubicBezTo>
                    <a:pt x="18353" y="553"/>
                    <a:pt x="16102" y="0"/>
                    <a:pt x="138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4" name="Google Shape;144;p21"/>
          <p:cNvCxnSpPr/>
          <p:nvPr/>
        </p:nvCxnSpPr>
        <p:spPr>
          <a:xfrm>
            <a:off x="953375" y="4462475"/>
            <a:ext cx="6911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22"/>
          <p:cNvPicPr preferRelativeResize="0"/>
          <p:nvPr/>
        </p:nvPicPr>
        <p:blipFill>
          <a:blip r:embed="rId3">
            <a:alphaModFix amt="90000"/>
          </a:blip>
          <a:stretch>
            <a:fillRect/>
          </a:stretch>
        </p:blipFill>
        <p:spPr>
          <a:xfrm rot="2969135">
            <a:off x="-1803852" y="3260724"/>
            <a:ext cx="5201997" cy="4196474"/>
          </a:xfrm>
          <a:prstGeom prst="rect">
            <a:avLst/>
          </a:prstGeom>
          <a:noFill/>
          <a:ln>
            <a:noFill/>
          </a:ln>
        </p:spPr>
      </p:pic>
      <p:pic>
        <p:nvPicPr>
          <p:cNvPr id="150" name="Google Shape;150;p22"/>
          <p:cNvPicPr preferRelativeResize="0"/>
          <p:nvPr/>
        </p:nvPicPr>
        <p:blipFill>
          <a:blip r:embed="rId4">
            <a:alphaModFix/>
          </a:blip>
          <a:stretch>
            <a:fillRect/>
          </a:stretch>
        </p:blipFill>
        <p:spPr>
          <a:xfrm>
            <a:off x="8419173" y="689975"/>
            <a:ext cx="1440303" cy="1536437"/>
          </a:xfrm>
          <a:prstGeom prst="rect">
            <a:avLst/>
          </a:prstGeom>
          <a:noFill/>
          <a:ln>
            <a:noFill/>
          </a:ln>
        </p:spPr>
      </p:pic>
      <p:sp>
        <p:nvSpPr>
          <p:cNvPr id="151" name="Google Shape;151;p22"/>
          <p:cNvSpPr txBox="1">
            <a:spLocks noGrp="1"/>
          </p:cNvSpPr>
          <p:nvPr>
            <p:ph type="ctrTitle" idx="4294967295"/>
          </p:nvPr>
        </p:nvSpPr>
        <p:spPr>
          <a:xfrm>
            <a:off x="6981150" y="2456100"/>
            <a:ext cx="1820700" cy="2012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 sz="1900" b="0">
                <a:solidFill>
                  <a:schemeClr val="dk1"/>
                </a:solidFill>
              </a:rPr>
              <a:t>It is very clear that the average length of the word is 7 words.</a:t>
            </a:r>
            <a:endParaRPr sz="1900" b="0">
              <a:solidFill>
                <a:schemeClr val="dk1"/>
              </a:solidFill>
            </a:endParaRPr>
          </a:p>
        </p:txBody>
      </p:sp>
      <p:sp>
        <p:nvSpPr>
          <p:cNvPr id="152" name="Google Shape;152;p22"/>
          <p:cNvSpPr txBox="1">
            <a:spLocks noGrp="1"/>
          </p:cNvSpPr>
          <p:nvPr>
            <p:ph type="ctrTitle"/>
          </p:nvPr>
        </p:nvSpPr>
        <p:spPr>
          <a:xfrm>
            <a:off x="7489750" y="304725"/>
            <a:ext cx="11937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3000"/>
              <a:t>EDA</a:t>
            </a:r>
            <a:endParaRPr sz="3000"/>
          </a:p>
        </p:txBody>
      </p:sp>
      <p:pic>
        <p:nvPicPr>
          <p:cNvPr id="153" name="Google Shape;153;p22"/>
          <p:cNvPicPr preferRelativeResize="0"/>
          <p:nvPr/>
        </p:nvPicPr>
        <p:blipFill rotWithShape="1">
          <a:blip r:embed="rId5">
            <a:alphaModFix/>
          </a:blip>
          <a:srcRect l="7707" t="29966" r="56036" b="19685"/>
          <a:stretch/>
        </p:blipFill>
        <p:spPr>
          <a:xfrm>
            <a:off x="1673512" y="689975"/>
            <a:ext cx="4820525" cy="37635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23"/>
          <p:cNvPicPr preferRelativeResize="0"/>
          <p:nvPr/>
        </p:nvPicPr>
        <p:blipFill>
          <a:blip r:embed="rId3">
            <a:alphaModFix amt="90000"/>
          </a:blip>
          <a:stretch>
            <a:fillRect/>
          </a:stretch>
        </p:blipFill>
        <p:spPr>
          <a:xfrm rot="2969135">
            <a:off x="-1803852" y="3260724"/>
            <a:ext cx="5201997" cy="4196474"/>
          </a:xfrm>
          <a:prstGeom prst="rect">
            <a:avLst/>
          </a:prstGeom>
          <a:noFill/>
          <a:ln>
            <a:noFill/>
          </a:ln>
        </p:spPr>
      </p:pic>
      <p:pic>
        <p:nvPicPr>
          <p:cNvPr id="159" name="Google Shape;159;p23"/>
          <p:cNvPicPr preferRelativeResize="0"/>
          <p:nvPr/>
        </p:nvPicPr>
        <p:blipFill>
          <a:blip r:embed="rId4">
            <a:alphaModFix/>
          </a:blip>
          <a:stretch>
            <a:fillRect/>
          </a:stretch>
        </p:blipFill>
        <p:spPr>
          <a:xfrm>
            <a:off x="8419173" y="689975"/>
            <a:ext cx="1440303" cy="1536437"/>
          </a:xfrm>
          <a:prstGeom prst="rect">
            <a:avLst/>
          </a:prstGeom>
          <a:noFill/>
          <a:ln>
            <a:noFill/>
          </a:ln>
        </p:spPr>
      </p:pic>
      <p:sp>
        <p:nvSpPr>
          <p:cNvPr id="160" name="Google Shape;160;p23"/>
          <p:cNvSpPr txBox="1">
            <a:spLocks noGrp="1"/>
          </p:cNvSpPr>
          <p:nvPr>
            <p:ph type="ctrTitle" idx="4294967295"/>
          </p:nvPr>
        </p:nvSpPr>
        <p:spPr>
          <a:xfrm>
            <a:off x="6924450" y="2456100"/>
            <a:ext cx="1967100" cy="2501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 sz="1900" b="0">
                <a:solidFill>
                  <a:schemeClr val="dk1"/>
                </a:solidFill>
              </a:rPr>
              <a:t>From the following graph it can be concluded that most of the Resumes contain less than 500 words.</a:t>
            </a:r>
            <a:endParaRPr sz="1900" b="0">
              <a:solidFill>
                <a:schemeClr val="dk1"/>
              </a:solidFill>
            </a:endParaRPr>
          </a:p>
        </p:txBody>
      </p:sp>
      <p:sp>
        <p:nvSpPr>
          <p:cNvPr id="161" name="Google Shape;161;p23"/>
          <p:cNvSpPr txBox="1">
            <a:spLocks noGrp="1"/>
          </p:cNvSpPr>
          <p:nvPr>
            <p:ph type="ctrTitle"/>
          </p:nvPr>
        </p:nvSpPr>
        <p:spPr>
          <a:xfrm>
            <a:off x="7489750" y="304725"/>
            <a:ext cx="11937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3000"/>
              <a:t>EDA</a:t>
            </a:r>
            <a:endParaRPr sz="3000"/>
          </a:p>
        </p:txBody>
      </p:sp>
      <p:pic>
        <p:nvPicPr>
          <p:cNvPr id="162" name="Google Shape;162;p23"/>
          <p:cNvPicPr preferRelativeResize="0"/>
          <p:nvPr/>
        </p:nvPicPr>
        <p:blipFill rotWithShape="1">
          <a:blip r:embed="rId5">
            <a:alphaModFix/>
          </a:blip>
          <a:srcRect l="7949" t="39236" r="55916" b="10690"/>
          <a:stretch/>
        </p:blipFill>
        <p:spPr>
          <a:xfrm>
            <a:off x="1668503" y="689975"/>
            <a:ext cx="4830545" cy="37635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24"/>
          <p:cNvPicPr preferRelativeResize="0"/>
          <p:nvPr/>
        </p:nvPicPr>
        <p:blipFill>
          <a:blip r:embed="rId3">
            <a:alphaModFix amt="90000"/>
          </a:blip>
          <a:stretch>
            <a:fillRect/>
          </a:stretch>
        </p:blipFill>
        <p:spPr>
          <a:xfrm rot="2969135">
            <a:off x="-1803852" y="3260724"/>
            <a:ext cx="5201997" cy="4196474"/>
          </a:xfrm>
          <a:prstGeom prst="rect">
            <a:avLst/>
          </a:prstGeom>
          <a:noFill/>
          <a:ln>
            <a:noFill/>
          </a:ln>
        </p:spPr>
      </p:pic>
      <p:pic>
        <p:nvPicPr>
          <p:cNvPr id="168" name="Google Shape;168;p24"/>
          <p:cNvPicPr preferRelativeResize="0"/>
          <p:nvPr/>
        </p:nvPicPr>
        <p:blipFill>
          <a:blip r:embed="rId4">
            <a:alphaModFix/>
          </a:blip>
          <a:stretch>
            <a:fillRect/>
          </a:stretch>
        </p:blipFill>
        <p:spPr>
          <a:xfrm>
            <a:off x="8419173" y="689975"/>
            <a:ext cx="1440303" cy="1536437"/>
          </a:xfrm>
          <a:prstGeom prst="rect">
            <a:avLst/>
          </a:prstGeom>
          <a:noFill/>
          <a:ln>
            <a:noFill/>
          </a:ln>
        </p:spPr>
      </p:pic>
      <p:sp>
        <p:nvSpPr>
          <p:cNvPr id="169" name="Google Shape;169;p24"/>
          <p:cNvSpPr txBox="1">
            <a:spLocks noGrp="1"/>
          </p:cNvSpPr>
          <p:nvPr>
            <p:ph type="ctrTitle" idx="4294967295"/>
          </p:nvPr>
        </p:nvSpPr>
        <p:spPr>
          <a:xfrm>
            <a:off x="1634750" y="4253025"/>
            <a:ext cx="7256700" cy="704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 sz="1900" b="0">
                <a:solidFill>
                  <a:schemeClr val="dk1"/>
                </a:solidFill>
              </a:rPr>
              <a:t>Top 3 frequent words are ‘Indeed’, ‘Year’ &amp; ‘Management’.</a:t>
            </a:r>
            <a:endParaRPr sz="1900" b="0">
              <a:solidFill>
                <a:schemeClr val="dk1"/>
              </a:solidFill>
            </a:endParaRPr>
          </a:p>
        </p:txBody>
      </p:sp>
      <p:sp>
        <p:nvSpPr>
          <p:cNvPr id="170" name="Google Shape;170;p24"/>
          <p:cNvSpPr txBox="1">
            <a:spLocks noGrp="1"/>
          </p:cNvSpPr>
          <p:nvPr>
            <p:ph type="ctrTitle"/>
          </p:nvPr>
        </p:nvSpPr>
        <p:spPr>
          <a:xfrm>
            <a:off x="7489750" y="304725"/>
            <a:ext cx="11937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3000"/>
              <a:t>EDA</a:t>
            </a:r>
            <a:endParaRPr sz="3000"/>
          </a:p>
        </p:txBody>
      </p:sp>
      <p:pic>
        <p:nvPicPr>
          <p:cNvPr id="171" name="Google Shape;171;p24"/>
          <p:cNvPicPr preferRelativeResize="0"/>
          <p:nvPr/>
        </p:nvPicPr>
        <p:blipFill rotWithShape="1">
          <a:blip r:embed="rId5">
            <a:alphaModFix/>
          </a:blip>
          <a:srcRect l="7707" t="32113" r="39174" b="9614"/>
          <a:stretch/>
        </p:blipFill>
        <p:spPr>
          <a:xfrm>
            <a:off x="165200" y="304725"/>
            <a:ext cx="7362224" cy="3788799"/>
          </a:xfrm>
          <a:prstGeom prst="rect">
            <a:avLst/>
          </a:prstGeom>
          <a:noFill/>
          <a:ln>
            <a:noFill/>
          </a:ln>
        </p:spPr>
      </p:pic>
    </p:spTree>
  </p:cSld>
  <p:clrMapOvr>
    <a:masterClrMapping/>
  </p:clrMapOvr>
</p:sld>
</file>

<file path=ppt/theme/theme1.xml><?xml version="1.0" encoding="utf-8"?>
<a:theme xmlns:a="http://schemas.openxmlformats.org/drawingml/2006/main" name="Fluid Resume">
  <a:themeElements>
    <a:clrScheme name="Simple Light">
      <a:dk1>
        <a:srgbClr val="3C6B66"/>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TotalTime>
  <Words>868</Words>
  <Application>Microsoft Office PowerPoint</Application>
  <PresentationFormat>On-screen Show (16:9)</PresentationFormat>
  <Paragraphs>89</Paragraphs>
  <Slides>20</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Hind Vadodara</vt:lpstr>
      <vt:lpstr>Fira Sans Extra Condensed</vt:lpstr>
      <vt:lpstr>Ubuntu</vt:lpstr>
      <vt:lpstr>Arial Black</vt:lpstr>
      <vt:lpstr>Fluid Resume</vt:lpstr>
      <vt:lpstr>RESUME EXTRACTION</vt:lpstr>
      <vt:lpstr>TABLE OF CONTENTS  </vt:lpstr>
      <vt:lpstr>EXECUTIVE SUMMARY</vt:lpstr>
      <vt:lpstr>PROBLEM STATEMENT</vt:lpstr>
      <vt:lpstr>TYPE</vt:lpstr>
      <vt:lpstr>PowerPoint Presentation</vt:lpstr>
      <vt:lpstr>It is very clear that the average length of the word is 7 words.</vt:lpstr>
      <vt:lpstr>From the following graph it can be concluded that most of the Resumes contain less than 500 words.</vt:lpstr>
      <vt:lpstr>Top 3 frequent words are ‘Indeed’, ‘Year’ &amp; ‘Management’.</vt:lpstr>
      <vt:lpstr>Top frequent words occurring in a pair are ‘Word experience’, ‘Email indeed’ &amp; ‘Additional information’ that could be useful.</vt:lpstr>
      <vt:lpstr>Top frequent 3 words occurring together are ‘Year additional information’, ‘Karnataka email indeed’ &amp; ‘Willing relocate to’ that could be useful.</vt:lpstr>
      <vt:lpstr>‘Singular noun’ is most commonly used, then comes ‘Adjective  or numeral’, ‘Numeral (cardinal)’, ‘Proper plural noun’, ‘Singular proper noun’ and ‘Preposition or conjunction, subordinating’ respectively.</vt:lpstr>
      <vt:lpstr>Graphical representations of word frequency. The larger the word in the visual the more common the word was in the resumes.</vt:lpstr>
      <vt:lpstr>EDA</vt:lpstr>
      <vt:lpstr>Insights from the Bar Graph</vt:lpstr>
      <vt:lpstr>Attempting K-Means Clustering</vt:lpstr>
      <vt:lpstr>Hierarchical Clustering Analysis:</vt:lpstr>
      <vt:lpstr>Taking 8 clusters, we visualize the texts, using UMAP along with Seaborn and Matplotlib. It allowed us to get projections in 2D.   </vt:lpstr>
      <vt:lpstr>Model Recommendation and Selection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RESUME EXTRACTION</dc:title>
  <dc:creator>HAZARIKA</dc:creator>
  <cp:lastModifiedBy>Zyad Al-Azazi</cp:lastModifiedBy>
  <cp:revision>14</cp:revision>
  <dcterms:modified xsi:type="dcterms:W3CDTF">2021-05-12T11:52:36Z</dcterms:modified>
</cp:coreProperties>
</file>